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  <p:sldMasterId id="2147483658" r:id="rId5"/>
  </p:sldMasterIdLst>
  <p:notesMasterIdLst>
    <p:notesMasterId r:id="rId18"/>
  </p:notesMasterIdLst>
  <p:handoutMasterIdLst>
    <p:handoutMasterId r:id="rId19"/>
  </p:handoutMasterIdLst>
  <p:sldIdLst>
    <p:sldId id="393" r:id="rId6"/>
    <p:sldId id="431" r:id="rId7"/>
    <p:sldId id="551" r:id="rId8"/>
    <p:sldId id="556" r:id="rId9"/>
    <p:sldId id="663" r:id="rId10"/>
    <p:sldId id="665" r:id="rId11"/>
    <p:sldId id="611" r:id="rId12"/>
    <p:sldId id="666" r:id="rId13"/>
    <p:sldId id="612" r:id="rId14"/>
    <p:sldId id="558" r:id="rId15"/>
    <p:sldId id="434" r:id="rId16"/>
    <p:sldId id="3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rendranath, A." initials="NA" lastIdx="6" clrIdx="0">
    <p:extLst>
      <p:ext uri="{19B8F6BF-5375-455C-9EA6-DF929625EA0E}">
        <p15:presenceInfo xmlns:p15="http://schemas.microsoft.com/office/powerpoint/2012/main" userId="S::a.narendranath@accenture.com::318cd460-4ad9-4520-a37b-60478c6c5a0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00E6"/>
    <a:srgbClr val="A100FF"/>
    <a:srgbClr val="CB99FF"/>
    <a:srgbClr val="008EFF"/>
    <a:srgbClr val="7500C0"/>
    <a:srgbClr val="460073"/>
    <a:srgbClr val="7E00FF"/>
    <a:srgbClr val="E00348"/>
    <a:srgbClr val="FE066D"/>
    <a:srgbClr val="C7012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jan, Alok" userId="d3f8a9ca-1926-4d2f-aa3f-8f88947fde44" providerId="ADAL" clId="{BF2BF5EE-A4FB-4290-84BE-DA963532C780}"/>
    <pc:docChg chg="modSld">
      <pc:chgData name="Ranjan, Alok" userId="d3f8a9ca-1926-4d2f-aa3f-8f88947fde44" providerId="ADAL" clId="{BF2BF5EE-A4FB-4290-84BE-DA963532C780}" dt="2025-03-25T16:54:54.136" v="0" actId="14734"/>
      <pc:docMkLst>
        <pc:docMk/>
      </pc:docMkLst>
      <pc:sldChg chg="modSp mod">
        <pc:chgData name="Ranjan, Alok" userId="d3f8a9ca-1926-4d2f-aa3f-8f88947fde44" providerId="ADAL" clId="{BF2BF5EE-A4FB-4290-84BE-DA963532C780}" dt="2025-03-25T16:54:54.136" v="0" actId="14734"/>
        <pc:sldMkLst>
          <pc:docMk/>
          <pc:sldMk cId="0" sldId="611"/>
        </pc:sldMkLst>
        <pc:graphicFrameChg chg="modGraphic">
          <ac:chgData name="Ranjan, Alok" userId="d3f8a9ca-1926-4d2f-aa3f-8f88947fde44" providerId="ADAL" clId="{BF2BF5EE-A4FB-4290-84BE-DA963532C780}" dt="2025-03-25T16:54:54.136" v="0" actId="14734"/>
          <ac:graphicFrameMkLst>
            <pc:docMk/>
            <pc:sldMk cId="0" sldId="611"/>
            <ac:graphicFrameMk id="3" creationId="{8F861DF2-4F3D-432A-9D64-6C60D2B9E7ED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084F-DC83-4EB0-8CED-52E9AA3ECA1C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57E0A-F321-48DC-AF94-681D4DCF34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9B0E8767-FA6A-4902-BCF5-A28D1841B9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6C96FDBD-6FB9-4A3F-BCA8-9FA9C43DB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b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Note:</a:t>
            </a:r>
          </a:p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Spark 1.x is written in Scala 2.10 and Spark 2.x is written in Scala 2.11.</a:t>
            </a:r>
          </a:p>
        </p:txBody>
      </p:sp>
      <p:sp>
        <p:nvSpPr>
          <p:cNvPr id="41988" name="Header Placeholder 3">
            <a:extLst>
              <a:ext uri="{FF2B5EF4-FFF2-40B4-BE49-F238E27FC236}">
                <a16:creationId xmlns:a16="http://schemas.microsoft.com/office/drawing/2014/main" id="{4C1FB3E1-6F37-4D50-ABB3-FBE0DB0604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41989" name="Date Placeholder 4">
            <a:extLst>
              <a:ext uri="{FF2B5EF4-FFF2-40B4-BE49-F238E27FC236}">
                <a16:creationId xmlns:a16="http://schemas.microsoft.com/office/drawing/2014/main" id="{C9779416-427D-4B97-93A4-03E9090C2F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41990" name="Footer Placeholder 5">
            <a:extLst>
              <a:ext uri="{FF2B5EF4-FFF2-40B4-BE49-F238E27FC236}">
                <a16:creationId xmlns:a16="http://schemas.microsoft.com/office/drawing/2014/main" id="{5AED6DBF-09B3-4EB8-94CC-E5935D8F77E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41991" name="Slide Number Placeholder 6">
            <a:extLst>
              <a:ext uri="{FF2B5EF4-FFF2-40B4-BE49-F238E27FC236}">
                <a16:creationId xmlns:a16="http://schemas.microsoft.com/office/drawing/2014/main" id="{A08B8855-89A4-4A50-AAE3-D5F0162998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4722DAA-0F95-49E3-8494-6DB26D1951D7}" type="slidenum">
              <a:rPr lang="en-US" altLang="en-US" sz="1000"/>
              <a:pPr/>
              <a:t>3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B741EC5B-0789-4FA7-B7C8-C2B500870D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27E02984-C689-4B5A-9A6A-67672CD44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altLang="en-US" b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Notes:</a:t>
            </a:r>
          </a:p>
          <a:p>
            <a:endParaRPr lang="en-IN" altLang="en-US" b="1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altLang="en-US" b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Unified framework:</a:t>
            </a:r>
          </a:p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altLang="en-US" b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Apache Spark</a:t>
            </a:r>
            <a:r>
              <a:rPr lang="en-IN" alt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provides one integrated API to perform different tasks that would have previously required separate processing engines such as batch analytics, stream processing and statistical modelling.</a:t>
            </a:r>
          </a:p>
        </p:txBody>
      </p:sp>
      <p:sp>
        <p:nvSpPr>
          <p:cNvPr id="44036" name="Header Placeholder 3">
            <a:extLst>
              <a:ext uri="{FF2B5EF4-FFF2-40B4-BE49-F238E27FC236}">
                <a16:creationId xmlns:a16="http://schemas.microsoft.com/office/drawing/2014/main" id="{683B12B3-C16B-4812-A81F-B48E97306F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44037" name="Date Placeholder 4">
            <a:extLst>
              <a:ext uri="{FF2B5EF4-FFF2-40B4-BE49-F238E27FC236}">
                <a16:creationId xmlns:a16="http://schemas.microsoft.com/office/drawing/2014/main" id="{C40915F9-9685-46B7-ADCA-0475837CEB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44038" name="Footer Placeholder 5">
            <a:extLst>
              <a:ext uri="{FF2B5EF4-FFF2-40B4-BE49-F238E27FC236}">
                <a16:creationId xmlns:a16="http://schemas.microsoft.com/office/drawing/2014/main" id="{798A8E4A-07C1-4FDF-A0D7-FC2FF12A6EF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44039" name="Slide Number Placeholder 6">
            <a:extLst>
              <a:ext uri="{FF2B5EF4-FFF2-40B4-BE49-F238E27FC236}">
                <a16:creationId xmlns:a16="http://schemas.microsoft.com/office/drawing/2014/main" id="{1C33FABC-6D39-4294-B851-632C2B06A7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DF087C2-FCEE-4679-85C6-2EB0DCCA3C24}" type="slidenum">
              <a:rPr lang="en-US" altLang="en-US" sz="1000"/>
              <a:pPr/>
              <a:t>4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>
            <a:extLst>
              <a:ext uri="{FF2B5EF4-FFF2-40B4-BE49-F238E27FC236}">
                <a16:creationId xmlns:a16="http://schemas.microsoft.com/office/drawing/2014/main" id="{A4A56973-8052-4C54-B1E4-441C34680F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>
            <a:extLst>
              <a:ext uri="{FF2B5EF4-FFF2-40B4-BE49-F238E27FC236}">
                <a16:creationId xmlns:a16="http://schemas.microsoft.com/office/drawing/2014/main" id="{F3D22B53-D66A-4053-837D-705E9F69D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180" name="Header Placeholder 3">
            <a:extLst>
              <a:ext uri="{FF2B5EF4-FFF2-40B4-BE49-F238E27FC236}">
                <a16:creationId xmlns:a16="http://schemas.microsoft.com/office/drawing/2014/main" id="{69FED321-8AF3-4B70-8E25-1DEA372C2C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50181" name="Date Placeholder 4">
            <a:extLst>
              <a:ext uri="{FF2B5EF4-FFF2-40B4-BE49-F238E27FC236}">
                <a16:creationId xmlns:a16="http://schemas.microsoft.com/office/drawing/2014/main" id="{19426CF4-2CA8-4140-A486-C54B800FC9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50182" name="Footer Placeholder 5">
            <a:extLst>
              <a:ext uri="{FF2B5EF4-FFF2-40B4-BE49-F238E27FC236}">
                <a16:creationId xmlns:a16="http://schemas.microsoft.com/office/drawing/2014/main" id="{D25C436B-283D-4467-AB4D-902E7D964C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50183" name="Slide Number Placeholder 6">
            <a:extLst>
              <a:ext uri="{FF2B5EF4-FFF2-40B4-BE49-F238E27FC236}">
                <a16:creationId xmlns:a16="http://schemas.microsoft.com/office/drawing/2014/main" id="{5D47C35D-06B5-4D52-BE10-D13CBAB1A9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20B996-445E-4F78-9DA7-09D8CA44A02E}" type="slidenum">
              <a:rPr lang="en-US" altLang="en-US" sz="1000"/>
              <a:pPr/>
              <a:t>7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id="{87AA4381-1C3C-4F97-B684-38B40877DA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id="{121934B9-2157-4A13-9A6D-6C646A948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2228" name="Header Placeholder 3">
            <a:extLst>
              <a:ext uri="{FF2B5EF4-FFF2-40B4-BE49-F238E27FC236}">
                <a16:creationId xmlns:a16="http://schemas.microsoft.com/office/drawing/2014/main" id="{BAA60D6E-950E-4290-9C22-A0755A61D8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52229" name="Date Placeholder 4">
            <a:extLst>
              <a:ext uri="{FF2B5EF4-FFF2-40B4-BE49-F238E27FC236}">
                <a16:creationId xmlns:a16="http://schemas.microsoft.com/office/drawing/2014/main" id="{3DBAF6E6-BA8F-4F17-82CF-BA58A1C661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52230" name="Footer Placeholder 5">
            <a:extLst>
              <a:ext uri="{FF2B5EF4-FFF2-40B4-BE49-F238E27FC236}">
                <a16:creationId xmlns:a16="http://schemas.microsoft.com/office/drawing/2014/main" id="{05B103F0-4561-42CA-9BA3-BBD9881B7B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52231" name="Slide Number Placeholder 6">
            <a:extLst>
              <a:ext uri="{FF2B5EF4-FFF2-40B4-BE49-F238E27FC236}">
                <a16:creationId xmlns:a16="http://schemas.microsoft.com/office/drawing/2014/main" id="{B9DE4730-D1E9-4524-9B3B-21B170B42B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CAE7201-38D0-43B3-B88C-F99806385A45}" type="slidenum">
              <a:rPr lang="en-US" altLang="en-US" sz="1000"/>
              <a:pPr/>
              <a:t>8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>
            <a:extLst>
              <a:ext uri="{FF2B5EF4-FFF2-40B4-BE49-F238E27FC236}">
                <a16:creationId xmlns:a16="http://schemas.microsoft.com/office/drawing/2014/main" id="{BF8031D5-23EF-448C-A987-8C67D04B22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>
            <a:extLst>
              <a:ext uri="{FF2B5EF4-FFF2-40B4-BE49-F238E27FC236}">
                <a16:creationId xmlns:a16="http://schemas.microsoft.com/office/drawing/2014/main" id="{86C32C13-E33A-4FC3-8F54-3412CEEAC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4276" name="Header Placeholder 3">
            <a:extLst>
              <a:ext uri="{FF2B5EF4-FFF2-40B4-BE49-F238E27FC236}">
                <a16:creationId xmlns:a16="http://schemas.microsoft.com/office/drawing/2014/main" id="{FD93FD6E-74AC-43DA-89F4-7C5107EAD2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54277" name="Date Placeholder 4">
            <a:extLst>
              <a:ext uri="{FF2B5EF4-FFF2-40B4-BE49-F238E27FC236}">
                <a16:creationId xmlns:a16="http://schemas.microsoft.com/office/drawing/2014/main" id="{E6AC1976-A1F9-44C8-9DA0-F06A325943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54278" name="Footer Placeholder 5">
            <a:extLst>
              <a:ext uri="{FF2B5EF4-FFF2-40B4-BE49-F238E27FC236}">
                <a16:creationId xmlns:a16="http://schemas.microsoft.com/office/drawing/2014/main" id="{9564E89C-B601-4C33-A725-6E2DEA6FDB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54279" name="Slide Number Placeholder 6">
            <a:extLst>
              <a:ext uri="{FF2B5EF4-FFF2-40B4-BE49-F238E27FC236}">
                <a16:creationId xmlns:a16="http://schemas.microsoft.com/office/drawing/2014/main" id="{A05CAF53-F1FF-4FBD-B975-52388C3212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DA813EF-29DC-4029-B9DA-E86F7DB8DDF2}" type="slidenum">
              <a:rPr lang="en-US" altLang="en-US" sz="1000"/>
              <a:pPr/>
              <a:t>9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>
            <a:extLst>
              <a:ext uri="{FF2B5EF4-FFF2-40B4-BE49-F238E27FC236}">
                <a16:creationId xmlns:a16="http://schemas.microsoft.com/office/drawing/2014/main" id="{40D8E837-1873-428E-BD20-1C3912FA0F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>
            <a:extLst>
              <a:ext uri="{FF2B5EF4-FFF2-40B4-BE49-F238E27FC236}">
                <a16:creationId xmlns:a16="http://schemas.microsoft.com/office/drawing/2014/main" id="{9303BE98-5445-4954-86D3-CE191ED13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6324" name="Header Placeholder 3">
            <a:extLst>
              <a:ext uri="{FF2B5EF4-FFF2-40B4-BE49-F238E27FC236}">
                <a16:creationId xmlns:a16="http://schemas.microsoft.com/office/drawing/2014/main" id="{878D3A01-EBE9-47A2-B904-C70131B6A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 (Z</a:t>
            </a:r>
            <a:r>
              <a:rPr lang="en-US" altLang="en-US" sz="1000">
                <a:solidFill>
                  <a:srgbClr val="000000"/>
                </a:solidFill>
              </a:rPr>
              <a:t>75088</a:t>
            </a:r>
            <a:r>
              <a:rPr lang="en-US" altLang="en-US" sz="1000"/>
              <a:t>)</a:t>
            </a:r>
          </a:p>
          <a:p>
            <a:r>
              <a:rPr lang="en-US" altLang="en-US" sz="1000"/>
              <a:t>Module 2: UNIX Operating System Architecture</a:t>
            </a:r>
          </a:p>
        </p:txBody>
      </p:sp>
      <p:sp>
        <p:nvSpPr>
          <p:cNvPr id="56325" name="Date Placeholder 4">
            <a:extLst>
              <a:ext uri="{FF2B5EF4-FFF2-40B4-BE49-F238E27FC236}">
                <a16:creationId xmlns:a16="http://schemas.microsoft.com/office/drawing/2014/main" id="{00127EA8-85F8-4D0E-9408-D90741F597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UNIX and Shell Scripting_Module 2.ppt</a:t>
            </a:r>
          </a:p>
        </p:txBody>
      </p:sp>
      <p:sp>
        <p:nvSpPr>
          <p:cNvPr id="56326" name="Footer Placeholder 5">
            <a:extLst>
              <a:ext uri="{FF2B5EF4-FFF2-40B4-BE49-F238E27FC236}">
                <a16:creationId xmlns:a16="http://schemas.microsoft.com/office/drawing/2014/main" id="{5C4FBE9D-B7DF-4160-916A-4D69A958E22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/>
              <a:t>Copyright © 2009 Accenture All Rights Reserved.</a:t>
            </a:r>
          </a:p>
        </p:txBody>
      </p:sp>
      <p:sp>
        <p:nvSpPr>
          <p:cNvPr id="56327" name="Slide Number Placeholder 6">
            <a:extLst>
              <a:ext uri="{FF2B5EF4-FFF2-40B4-BE49-F238E27FC236}">
                <a16:creationId xmlns:a16="http://schemas.microsoft.com/office/drawing/2014/main" id="{82C4E6B6-CBAB-4EA2-90A3-23D7041F2A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CD2CAE-06B7-4B7F-BCD7-9A6434F3A388}" type="slidenum">
              <a:rPr lang="en-US" altLang="en-US" sz="1000"/>
              <a:pPr/>
              <a:t>10</a:t>
            </a:fld>
            <a:endParaRPr lang="en-US" altLang="en-US"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>
            <a:extLst>
              <a:ext uri="{FF2B5EF4-FFF2-40B4-BE49-F238E27FC236}">
                <a16:creationId xmlns:a16="http://schemas.microsoft.com/office/drawing/2014/main" id="{AC275ECA-24AA-44FA-A986-E5BE7DF92B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>
            <a:extLst>
              <a:ext uri="{FF2B5EF4-FFF2-40B4-BE49-F238E27FC236}">
                <a16:creationId xmlns:a16="http://schemas.microsoft.com/office/drawing/2014/main" id="{2E8CE95C-CE33-4FC8-AC6D-6D3FD718F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8612" name="Slide Number Placeholder 3">
            <a:extLst>
              <a:ext uri="{FF2B5EF4-FFF2-40B4-BE49-F238E27FC236}">
                <a16:creationId xmlns:a16="http://schemas.microsoft.com/office/drawing/2014/main" id="{3CC7D29A-5D55-4016-A76A-90CC2C35F1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0C77390-9B64-4F03-9461-1F2810E897D4}" type="slidenum">
              <a:rPr lang="en-US" altLang="en-US" sz="1000" smtClean="0">
                <a:cs typeface="Arial" panose="020B0604020202020204" pitchFamily="34" charset="0"/>
              </a:rPr>
              <a:pPr/>
              <a:t>11</a:t>
            </a:fld>
            <a:endParaRPr lang="en-US" altLang="en-US" sz="1000">
              <a:cs typeface="Arial" panose="020B0604020202020204" pitchFamily="34" charset="0"/>
            </a:endParaRPr>
          </a:p>
        </p:txBody>
      </p:sp>
      <p:sp>
        <p:nvSpPr>
          <p:cNvPr id="68613" name="Date Placeholder 5">
            <a:extLst>
              <a:ext uri="{FF2B5EF4-FFF2-40B4-BE49-F238E27FC236}">
                <a16:creationId xmlns:a16="http://schemas.microsoft.com/office/drawing/2014/main" id="{102E1E14-4B2B-4D45-BF63-6DD3DCE82D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59263" y="0"/>
            <a:ext cx="259715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000">
                <a:cs typeface="Arial" panose="020B0604020202020204" pitchFamily="34" charset="0"/>
              </a:rPr>
              <a:t>ADF_2.0_Testing_M02_Intro_to_SDLC.pptx</a:t>
            </a:r>
          </a:p>
        </p:txBody>
      </p:sp>
      <p:sp>
        <p:nvSpPr>
          <p:cNvPr id="68614" name="Header Placeholder 4">
            <a:extLst>
              <a:ext uri="{FF2B5EF4-FFF2-40B4-BE49-F238E27FC236}">
                <a16:creationId xmlns:a16="http://schemas.microsoft.com/office/drawing/2014/main" id="{D41F1ED1-7B9E-43F2-B528-47A73197334A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388461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>
                <a:cs typeface="Arial" panose="020B0604020202020204" pitchFamily="34" charset="0"/>
              </a:rPr>
              <a:t>Application Delivery Fundamentals (ADF) 2.0: Testing</a:t>
            </a:r>
          </a:p>
          <a:p>
            <a:pPr eaLnBrk="1" hangingPunct="1"/>
            <a:r>
              <a:rPr lang="en-US" altLang="en-US" sz="1200">
                <a:cs typeface="Arial" panose="020B0604020202020204" pitchFamily="34" charset="0"/>
              </a:rPr>
              <a:t>Module 02: Introduction to Software Development Life Cycle (SDLC)</a:t>
            </a:r>
          </a:p>
        </p:txBody>
      </p:sp>
      <p:sp>
        <p:nvSpPr>
          <p:cNvPr id="68615" name="Footer Placeholder 5">
            <a:extLst>
              <a:ext uri="{FF2B5EF4-FFF2-40B4-BE49-F238E27FC236}">
                <a16:creationId xmlns:a16="http://schemas.microsoft.com/office/drawing/2014/main" id="{661A5334-DBCC-49B6-8D7A-B3C8E6C3AD3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34321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/>
          <a:lstStyle>
            <a:lvl1pPr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223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2235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200">
                <a:cs typeface="Arial" panose="020B0604020202020204" pitchFamily="34" charset="0"/>
              </a:rPr>
              <a:t>Copyright © 2013 Accenture All Rights Reserved.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5059" y="3543303"/>
            <a:ext cx="5950190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3600" b="0" baseline="0">
                <a:solidFill>
                  <a:srgbClr val="A700E6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D4AAC0-F751-46EB-8079-A450A25A1BB8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D17D7A-C995-422C-9722-6975B3D6A6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1518E18-655B-4050-AB2D-98EDCCD947C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3B2B80-8459-422C-B07E-774B0B101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FD4DD6-8884-4A87-BF32-3D684759E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7760717-9806-4AA1-9546-B783DB962C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7813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0 - Dark Blan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7D870A-5430-4CCA-8D8B-28E5D5EC1F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51" y="0"/>
            <a:ext cx="12172950" cy="68546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449782B-3EFC-4469-9567-266069384B50}"/>
              </a:ext>
            </a:extLst>
          </p:cNvPr>
          <p:cNvSpPr/>
          <p:nvPr userDrawn="1"/>
        </p:nvSpPr>
        <p:spPr>
          <a:xfrm>
            <a:off x="0" y="0"/>
            <a:ext cx="12192000" cy="6854657"/>
          </a:xfrm>
          <a:prstGeom prst="rect">
            <a:avLst/>
          </a:prstGeom>
          <a:solidFill>
            <a:srgbClr val="000C1D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54181F-6B29-4D14-B1ED-9BF2EC4A1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D6EADDE-99FF-4BC8-87DA-6261696FD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CE031E4-01BF-45B8-B115-CA636DF35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43B3D2E-A3BA-4C92-8BB6-D76F9ECBD6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EB4C82F-C87C-4AB4-BAE0-8E077BEA3B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D7FAF18-E079-4E88-983B-849F6256B7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9122" y="3543303"/>
            <a:ext cx="5956127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40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63F33E-C21A-4D9D-8332-BACB4CD68A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62249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1 - Abstra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icture containing clothing, underwear, umbrella&#10;&#10;Description automatically generated">
            <a:extLst>
              <a:ext uri="{FF2B5EF4-FFF2-40B4-BE49-F238E27FC236}">
                <a16:creationId xmlns:a16="http://schemas.microsoft.com/office/drawing/2014/main" id="{9636B599-D20F-4063-ACB8-A8C9ECD9CF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240" r="22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7C1A0-D105-4FA6-A386-D6526EA0A1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73818" y="309378"/>
            <a:ext cx="2249619" cy="60355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D91DD3-C3BD-4DC9-8189-A69F4699B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02774" y="3099092"/>
            <a:ext cx="6378008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A4562A6-2583-4AB0-955F-D54480F95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7502" y="1084694"/>
            <a:ext cx="637280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A68AA-2D80-4E43-9479-C7DE6B584C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803595" y="6286684"/>
            <a:ext cx="32670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 b="1" dirty="0"/>
              <a:t>Learning and Knowledge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D719E6-9E00-41F6-9EEA-2E915CB9AB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8488" y="6454775"/>
            <a:ext cx="3214687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997501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106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an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6849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32A72A4-6061-492B-9BF1-BE02B584BE7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3933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8945464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6298199" cy="458652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5865388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At the end of this course, you should be able to: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621754-0BA2-486D-94D1-3591D48324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18527" y="1391038"/>
            <a:ext cx="2500410" cy="24892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049676-DED9-46DE-B73D-2D973729CA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58170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AF101C-5D87-4199-9538-2A190793D3E2}"/>
              </a:ext>
            </a:extLst>
          </p:cNvPr>
          <p:cNvGrpSpPr/>
          <p:nvPr userDrawn="1"/>
        </p:nvGrpSpPr>
        <p:grpSpPr>
          <a:xfrm>
            <a:off x="9282456" y="1517156"/>
            <a:ext cx="2572553" cy="2237009"/>
            <a:chOff x="7196318" y="2301786"/>
            <a:chExt cx="889083" cy="773118"/>
          </a:xfrm>
        </p:grpSpPr>
        <p:pic>
          <p:nvPicPr>
            <p:cNvPr id="15" name="Picture 19">
              <a:extLst>
                <a:ext uri="{FF2B5EF4-FFF2-40B4-BE49-F238E27FC236}">
                  <a16:creationId xmlns:a16="http://schemas.microsoft.com/office/drawing/2014/main" id="{422DCCAA-DC80-4F95-A097-10AAFA2CCA3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18" y="2965697"/>
              <a:ext cx="889083" cy="10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3A2CE09-6585-4FD6-8C5B-5BD6389EA7D4}"/>
                </a:ext>
              </a:extLst>
            </p:cNvPr>
            <p:cNvGrpSpPr/>
            <p:nvPr/>
          </p:nvGrpSpPr>
          <p:grpSpPr>
            <a:xfrm>
              <a:off x="7402731" y="2301786"/>
              <a:ext cx="543219" cy="620422"/>
              <a:chOff x="1420813" y="2441576"/>
              <a:chExt cx="614362" cy="701675"/>
            </a:xfrm>
          </p:grpSpPr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0D111403-6FC0-4618-9876-7A3C75524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7025" y="2779713"/>
                <a:ext cx="182563" cy="184150"/>
              </a:xfrm>
              <a:custGeom>
                <a:avLst/>
                <a:gdLst>
                  <a:gd name="T0" fmla="*/ 39 w 49"/>
                  <a:gd name="T1" fmla="*/ 27 h 49"/>
                  <a:gd name="T2" fmla="*/ 17 w 49"/>
                  <a:gd name="T3" fmla="*/ 29 h 49"/>
                  <a:gd name="T4" fmla="*/ 38 w 49"/>
                  <a:gd name="T5" fmla="*/ 4 h 49"/>
                  <a:gd name="T6" fmla="*/ 25 w 49"/>
                  <a:gd name="T7" fmla="*/ 0 h 49"/>
                  <a:gd name="T8" fmla="*/ 0 w 49"/>
                  <a:gd name="T9" fmla="*/ 25 h 49"/>
                  <a:gd name="T10" fmla="*/ 25 w 49"/>
                  <a:gd name="T11" fmla="*/ 49 h 49"/>
                  <a:gd name="T12" fmla="*/ 49 w 49"/>
                  <a:gd name="T13" fmla="*/ 25 h 49"/>
                  <a:gd name="T14" fmla="*/ 48 w 49"/>
                  <a:gd name="T15" fmla="*/ 17 h 49"/>
                  <a:gd name="T16" fmla="*/ 39 w 49"/>
                  <a:gd name="T1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9">
                    <a:moveTo>
                      <a:pt x="39" y="27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2"/>
                      <a:pt x="30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22"/>
                      <a:pt x="49" y="19"/>
                      <a:pt x="48" y="17"/>
                    </a:cubicBez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27">
                <a:extLst>
                  <a:ext uri="{FF2B5EF4-FFF2-40B4-BE49-F238E27FC236}">
                    <a16:creationId xmlns:a16="http://schemas.microsoft.com/office/drawing/2014/main" id="{4F351114-39E5-4B50-9F02-C0B40CB656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813" y="2603501"/>
                <a:ext cx="538163" cy="539750"/>
              </a:xfrm>
              <a:custGeom>
                <a:avLst/>
                <a:gdLst>
                  <a:gd name="T0" fmla="*/ 113 w 144"/>
                  <a:gd name="T1" fmla="*/ 45 h 144"/>
                  <a:gd name="T2" fmla="*/ 121 w 144"/>
                  <a:gd name="T3" fmla="*/ 72 h 144"/>
                  <a:gd name="T4" fmla="*/ 72 w 144"/>
                  <a:gd name="T5" fmla="*/ 121 h 144"/>
                  <a:gd name="T6" fmla="*/ 23 w 144"/>
                  <a:gd name="T7" fmla="*/ 72 h 144"/>
                  <a:gd name="T8" fmla="*/ 72 w 144"/>
                  <a:gd name="T9" fmla="*/ 23 h 144"/>
                  <a:gd name="T10" fmla="*/ 103 w 144"/>
                  <a:gd name="T11" fmla="*/ 34 h 144"/>
                  <a:gd name="T12" fmla="*/ 117 w 144"/>
                  <a:gd name="T13" fmla="*/ 16 h 144"/>
                  <a:gd name="T14" fmla="*/ 72 w 144"/>
                  <a:gd name="T15" fmla="*/ 0 h 144"/>
                  <a:gd name="T16" fmla="*/ 0 w 144"/>
                  <a:gd name="T17" fmla="*/ 72 h 144"/>
                  <a:gd name="T18" fmla="*/ 72 w 144"/>
                  <a:gd name="T19" fmla="*/ 144 h 144"/>
                  <a:gd name="T20" fmla="*/ 144 w 144"/>
                  <a:gd name="T21" fmla="*/ 72 h 144"/>
                  <a:gd name="T22" fmla="*/ 128 w 144"/>
                  <a:gd name="T23" fmla="*/ 27 h 144"/>
                  <a:gd name="T24" fmla="*/ 113 w 144"/>
                  <a:gd name="T25" fmla="*/ 45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3" y="45"/>
                    </a:moveTo>
                    <a:cubicBezTo>
                      <a:pt x="118" y="53"/>
                      <a:pt x="121" y="62"/>
                      <a:pt x="121" y="72"/>
                    </a:cubicBezTo>
                    <a:cubicBezTo>
                      <a:pt x="121" y="99"/>
                      <a:pt x="99" y="121"/>
                      <a:pt x="72" y="121"/>
                    </a:cubicBezTo>
                    <a:cubicBezTo>
                      <a:pt x="45" y="121"/>
                      <a:pt x="23" y="99"/>
                      <a:pt x="23" y="72"/>
                    </a:cubicBezTo>
                    <a:cubicBezTo>
                      <a:pt x="23" y="45"/>
                      <a:pt x="45" y="23"/>
                      <a:pt x="72" y="23"/>
                    </a:cubicBezTo>
                    <a:cubicBezTo>
                      <a:pt x="84" y="23"/>
                      <a:pt x="94" y="27"/>
                      <a:pt x="103" y="34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05" y="6"/>
                      <a:pt x="89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1"/>
                      <a:pt x="32" y="144"/>
                      <a:pt x="72" y="144"/>
                    </a:cubicBezTo>
                    <a:cubicBezTo>
                      <a:pt x="111" y="144"/>
                      <a:pt x="144" y="111"/>
                      <a:pt x="144" y="72"/>
                    </a:cubicBezTo>
                    <a:cubicBezTo>
                      <a:pt x="144" y="55"/>
                      <a:pt x="138" y="39"/>
                      <a:pt x="128" y="27"/>
                    </a:cubicBezTo>
                    <a:lnTo>
                      <a:pt x="113" y="4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Freeform 28">
                <a:extLst>
                  <a:ext uri="{FF2B5EF4-FFF2-40B4-BE49-F238E27FC236}">
                    <a16:creationId xmlns:a16="http://schemas.microsoft.com/office/drawing/2014/main" id="{3CA9F99D-6A85-4381-B285-E266023D4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525" y="2441576"/>
                <a:ext cx="374650" cy="447675"/>
              </a:xfrm>
              <a:custGeom>
                <a:avLst/>
                <a:gdLst>
                  <a:gd name="T0" fmla="*/ 236 w 236"/>
                  <a:gd name="T1" fmla="*/ 50 h 282"/>
                  <a:gd name="T2" fmla="*/ 181 w 236"/>
                  <a:gd name="T3" fmla="*/ 55 h 282"/>
                  <a:gd name="T4" fmla="*/ 177 w 236"/>
                  <a:gd name="T5" fmla="*/ 0 h 282"/>
                  <a:gd name="T6" fmla="*/ 132 w 236"/>
                  <a:gd name="T7" fmla="*/ 55 h 282"/>
                  <a:gd name="T8" fmla="*/ 127 w 236"/>
                  <a:gd name="T9" fmla="*/ 95 h 282"/>
                  <a:gd name="T10" fmla="*/ 5 w 236"/>
                  <a:gd name="T11" fmla="*/ 248 h 282"/>
                  <a:gd name="T12" fmla="*/ 0 w 236"/>
                  <a:gd name="T13" fmla="*/ 282 h 282"/>
                  <a:gd name="T14" fmla="*/ 33 w 236"/>
                  <a:gd name="T15" fmla="*/ 270 h 282"/>
                  <a:gd name="T16" fmla="*/ 156 w 236"/>
                  <a:gd name="T17" fmla="*/ 116 h 282"/>
                  <a:gd name="T18" fmla="*/ 193 w 236"/>
                  <a:gd name="T19" fmla="*/ 104 h 282"/>
                  <a:gd name="T20" fmla="*/ 236 w 236"/>
                  <a:gd name="T21" fmla="*/ 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82">
                    <a:moveTo>
                      <a:pt x="236" y="50"/>
                    </a:moveTo>
                    <a:lnTo>
                      <a:pt x="181" y="55"/>
                    </a:lnTo>
                    <a:lnTo>
                      <a:pt x="177" y="0"/>
                    </a:lnTo>
                    <a:lnTo>
                      <a:pt x="132" y="55"/>
                    </a:lnTo>
                    <a:lnTo>
                      <a:pt x="127" y="95"/>
                    </a:lnTo>
                    <a:lnTo>
                      <a:pt x="5" y="248"/>
                    </a:lnTo>
                    <a:lnTo>
                      <a:pt x="0" y="282"/>
                    </a:lnTo>
                    <a:lnTo>
                      <a:pt x="33" y="270"/>
                    </a:lnTo>
                    <a:lnTo>
                      <a:pt x="156" y="116"/>
                    </a:lnTo>
                    <a:lnTo>
                      <a:pt x="193" y="104"/>
                    </a:lnTo>
                    <a:lnTo>
                      <a:pt x="236" y="50"/>
                    </a:lnTo>
                    <a:close/>
                  </a:path>
                </a:pathLst>
              </a:custGeom>
              <a:solidFill>
                <a:srgbClr val="4E5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9498520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6213239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Learning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5493492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At the end of this unit, you should be able to: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2474FE-D537-4323-AE99-752281986EA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3775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D98C605-F339-41FA-8E7C-E8627B28F8A0}"/>
              </a:ext>
            </a:extLst>
          </p:cNvPr>
          <p:cNvGrpSpPr/>
          <p:nvPr userDrawn="1"/>
        </p:nvGrpSpPr>
        <p:grpSpPr>
          <a:xfrm>
            <a:off x="9282456" y="1517156"/>
            <a:ext cx="2572553" cy="2237009"/>
            <a:chOff x="7196318" y="2301786"/>
            <a:chExt cx="889083" cy="773118"/>
          </a:xfrm>
        </p:grpSpPr>
        <p:pic>
          <p:nvPicPr>
            <p:cNvPr id="8" name="Picture 19">
              <a:extLst>
                <a:ext uri="{FF2B5EF4-FFF2-40B4-BE49-F238E27FC236}">
                  <a16:creationId xmlns:a16="http://schemas.microsoft.com/office/drawing/2014/main" id="{95671EEE-51CD-4D1C-8970-D3BB5F6AA6B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18" y="2965697"/>
              <a:ext cx="889083" cy="10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568B1-DB4F-433E-A8D5-733A28D050F4}"/>
                </a:ext>
              </a:extLst>
            </p:cNvPr>
            <p:cNvGrpSpPr/>
            <p:nvPr/>
          </p:nvGrpSpPr>
          <p:grpSpPr>
            <a:xfrm>
              <a:off x="7402731" y="2301786"/>
              <a:ext cx="543219" cy="620422"/>
              <a:chOff x="1420813" y="2441576"/>
              <a:chExt cx="614362" cy="701675"/>
            </a:xfrm>
          </p:grpSpPr>
          <p:sp>
            <p:nvSpPr>
              <p:cNvPr id="10" name="Freeform 26">
                <a:extLst>
                  <a:ext uri="{FF2B5EF4-FFF2-40B4-BE49-F238E27FC236}">
                    <a16:creationId xmlns:a16="http://schemas.microsoft.com/office/drawing/2014/main" id="{A0F6F83F-EA34-40CD-A03C-D1CFFDB9B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7025" y="2779713"/>
                <a:ext cx="182563" cy="184150"/>
              </a:xfrm>
              <a:custGeom>
                <a:avLst/>
                <a:gdLst>
                  <a:gd name="T0" fmla="*/ 39 w 49"/>
                  <a:gd name="T1" fmla="*/ 27 h 49"/>
                  <a:gd name="T2" fmla="*/ 17 w 49"/>
                  <a:gd name="T3" fmla="*/ 29 h 49"/>
                  <a:gd name="T4" fmla="*/ 38 w 49"/>
                  <a:gd name="T5" fmla="*/ 4 h 49"/>
                  <a:gd name="T6" fmla="*/ 25 w 49"/>
                  <a:gd name="T7" fmla="*/ 0 h 49"/>
                  <a:gd name="T8" fmla="*/ 0 w 49"/>
                  <a:gd name="T9" fmla="*/ 25 h 49"/>
                  <a:gd name="T10" fmla="*/ 25 w 49"/>
                  <a:gd name="T11" fmla="*/ 49 h 49"/>
                  <a:gd name="T12" fmla="*/ 49 w 49"/>
                  <a:gd name="T13" fmla="*/ 25 h 49"/>
                  <a:gd name="T14" fmla="*/ 48 w 49"/>
                  <a:gd name="T15" fmla="*/ 17 h 49"/>
                  <a:gd name="T16" fmla="*/ 39 w 49"/>
                  <a:gd name="T1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9">
                    <a:moveTo>
                      <a:pt x="39" y="27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2"/>
                      <a:pt x="30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22"/>
                      <a:pt x="49" y="19"/>
                      <a:pt x="48" y="17"/>
                    </a:cubicBez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Freeform 27">
                <a:extLst>
                  <a:ext uri="{FF2B5EF4-FFF2-40B4-BE49-F238E27FC236}">
                    <a16:creationId xmlns:a16="http://schemas.microsoft.com/office/drawing/2014/main" id="{CBBBB8A2-C2E7-4563-A8F2-836920A0F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813" y="2603501"/>
                <a:ext cx="538163" cy="539750"/>
              </a:xfrm>
              <a:custGeom>
                <a:avLst/>
                <a:gdLst>
                  <a:gd name="T0" fmla="*/ 113 w 144"/>
                  <a:gd name="T1" fmla="*/ 45 h 144"/>
                  <a:gd name="T2" fmla="*/ 121 w 144"/>
                  <a:gd name="T3" fmla="*/ 72 h 144"/>
                  <a:gd name="T4" fmla="*/ 72 w 144"/>
                  <a:gd name="T5" fmla="*/ 121 h 144"/>
                  <a:gd name="T6" fmla="*/ 23 w 144"/>
                  <a:gd name="T7" fmla="*/ 72 h 144"/>
                  <a:gd name="T8" fmla="*/ 72 w 144"/>
                  <a:gd name="T9" fmla="*/ 23 h 144"/>
                  <a:gd name="T10" fmla="*/ 103 w 144"/>
                  <a:gd name="T11" fmla="*/ 34 h 144"/>
                  <a:gd name="T12" fmla="*/ 117 w 144"/>
                  <a:gd name="T13" fmla="*/ 16 h 144"/>
                  <a:gd name="T14" fmla="*/ 72 w 144"/>
                  <a:gd name="T15" fmla="*/ 0 h 144"/>
                  <a:gd name="T16" fmla="*/ 0 w 144"/>
                  <a:gd name="T17" fmla="*/ 72 h 144"/>
                  <a:gd name="T18" fmla="*/ 72 w 144"/>
                  <a:gd name="T19" fmla="*/ 144 h 144"/>
                  <a:gd name="T20" fmla="*/ 144 w 144"/>
                  <a:gd name="T21" fmla="*/ 72 h 144"/>
                  <a:gd name="T22" fmla="*/ 128 w 144"/>
                  <a:gd name="T23" fmla="*/ 27 h 144"/>
                  <a:gd name="T24" fmla="*/ 113 w 144"/>
                  <a:gd name="T25" fmla="*/ 45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3" y="45"/>
                    </a:moveTo>
                    <a:cubicBezTo>
                      <a:pt x="118" y="53"/>
                      <a:pt x="121" y="62"/>
                      <a:pt x="121" y="72"/>
                    </a:cubicBezTo>
                    <a:cubicBezTo>
                      <a:pt x="121" y="99"/>
                      <a:pt x="99" y="121"/>
                      <a:pt x="72" y="121"/>
                    </a:cubicBezTo>
                    <a:cubicBezTo>
                      <a:pt x="45" y="121"/>
                      <a:pt x="23" y="99"/>
                      <a:pt x="23" y="72"/>
                    </a:cubicBezTo>
                    <a:cubicBezTo>
                      <a:pt x="23" y="45"/>
                      <a:pt x="45" y="23"/>
                      <a:pt x="72" y="23"/>
                    </a:cubicBezTo>
                    <a:cubicBezTo>
                      <a:pt x="84" y="23"/>
                      <a:pt x="94" y="27"/>
                      <a:pt x="103" y="34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05" y="6"/>
                      <a:pt x="89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1"/>
                      <a:pt x="32" y="144"/>
                      <a:pt x="72" y="144"/>
                    </a:cubicBezTo>
                    <a:cubicBezTo>
                      <a:pt x="111" y="144"/>
                      <a:pt x="144" y="111"/>
                      <a:pt x="144" y="72"/>
                    </a:cubicBezTo>
                    <a:cubicBezTo>
                      <a:pt x="144" y="55"/>
                      <a:pt x="138" y="39"/>
                      <a:pt x="128" y="27"/>
                    </a:cubicBezTo>
                    <a:lnTo>
                      <a:pt x="113" y="4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id="{ED29AF4C-E23F-482F-B146-4E166B03F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525" y="2441576"/>
                <a:ext cx="374650" cy="447675"/>
              </a:xfrm>
              <a:custGeom>
                <a:avLst/>
                <a:gdLst>
                  <a:gd name="T0" fmla="*/ 236 w 236"/>
                  <a:gd name="T1" fmla="*/ 50 h 282"/>
                  <a:gd name="T2" fmla="*/ 181 w 236"/>
                  <a:gd name="T3" fmla="*/ 55 h 282"/>
                  <a:gd name="T4" fmla="*/ 177 w 236"/>
                  <a:gd name="T5" fmla="*/ 0 h 282"/>
                  <a:gd name="T6" fmla="*/ 132 w 236"/>
                  <a:gd name="T7" fmla="*/ 55 h 282"/>
                  <a:gd name="T8" fmla="*/ 127 w 236"/>
                  <a:gd name="T9" fmla="*/ 95 h 282"/>
                  <a:gd name="T10" fmla="*/ 5 w 236"/>
                  <a:gd name="T11" fmla="*/ 248 h 282"/>
                  <a:gd name="T12" fmla="*/ 0 w 236"/>
                  <a:gd name="T13" fmla="*/ 282 h 282"/>
                  <a:gd name="T14" fmla="*/ 33 w 236"/>
                  <a:gd name="T15" fmla="*/ 270 h 282"/>
                  <a:gd name="T16" fmla="*/ 156 w 236"/>
                  <a:gd name="T17" fmla="*/ 116 h 282"/>
                  <a:gd name="T18" fmla="*/ 193 w 236"/>
                  <a:gd name="T19" fmla="*/ 104 h 282"/>
                  <a:gd name="T20" fmla="*/ 236 w 236"/>
                  <a:gd name="T21" fmla="*/ 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82">
                    <a:moveTo>
                      <a:pt x="236" y="50"/>
                    </a:moveTo>
                    <a:lnTo>
                      <a:pt x="181" y="55"/>
                    </a:lnTo>
                    <a:lnTo>
                      <a:pt x="177" y="0"/>
                    </a:lnTo>
                    <a:lnTo>
                      <a:pt x="132" y="55"/>
                    </a:lnTo>
                    <a:lnTo>
                      <a:pt x="127" y="95"/>
                    </a:lnTo>
                    <a:lnTo>
                      <a:pt x="5" y="248"/>
                    </a:lnTo>
                    <a:lnTo>
                      <a:pt x="0" y="282"/>
                    </a:lnTo>
                    <a:lnTo>
                      <a:pt x="33" y="270"/>
                    </a:lnTo>
                    <a:lnTo>
                      <a:pt x="156" y="116"/>
                    </a:lnTo>
                    <a:lnTo>
                      <a:pt x="193" y="104"/>
                    </a:lnTo>
                    <a:lnTo>
                      <a:pt x="236" y="50"/>
                    </a:lnTo>
                    <a:close/>
                  </a:path>
                </a:pathLst>
              </a:custGeom>
              <a:solidFill>
                <a:srgbClr val="4E5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391038"/>
            <a:ext cx="9498521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5090561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Module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393686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Now, you should be able to: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761A54-E216-401E-AC66-9FF0A823E32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335056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4" y="1391038"/>
            <a:ext cx="8945464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8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5039265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393686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Now, you should be able to: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97B96F3-DA86-4FDE-BC95-BFD62F8166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18527" y="1391038"/>
            <a:ext cx="2500410" cy="24892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E764B1-A4D0-4710-8E22-5645507600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9595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nd 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1391038"/>
            <a:ext cx="11438819" cy="506730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 b="0"/>
            </a:lvl1pPr>
            <a:lvl2pPr marL="0">
              <a:defRPr sz="1800"/>
            </a:lvl2pPr>
            <a:lvl3pPr>
              <a:defRPr sz="1600"/>
            </a:lvl3pPr>
            <a:lvl4pPr>
              <a:spcAft>
                <a:spcPts val="600"/>
              </a:spcAft>
              <a:defRPr sz="1400"/>
            </a:lvl4pPr>
            <a:lvl5pPr>
              <a:spcAft>
                <a:spcPts val="600"/>
              </a:spcAft>
              <a:defRPr/>
            </a:lvl5pPr>
          </a:lstStyle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B0B68-AA7E-4578-B3E7-75E441B35215}"/>
              </a:ext>
            </a:extLst>
          </p:cNvPr>
          <p:cNvSpPr txBox="1"/>
          <p:nvPr userDrawn="1"/>
        </p:nvSpPr>
        <p:spPr>
          <a:xfrm>
            <a:off x="383949" y="447222"/>
            <a:ext cx="4196918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Ground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Rules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B06FF-AE37-482C-868A-286529D9EC8B}"/>
              </a:ext>
            </a:extLst>
          </p:cNvPr>
          <p:cNvSpPr txBox="1"/>
          <p:nvPr userDrawn="1"/>
        </p:nvSpPr>
        <p:spPr>
          <a:xfrm>
            <a:off x="468086" y="933874"/>
            <a:ext cx="3759042" cy="353943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lvl="0"/>
            <a:r>
              <a:rPr lang="en-US" sz="2000" b="1" dirty="0">
                <a:solidFill>
                  <a:schemeClr val="tx1"/>
                </a:solidFill>
              </a:rPr>
              <a:t>For a successful class, please: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91B16C-0FEA-4DCB-8E69-328B4CDC3D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531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2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BFE467-960F-4BDC-9CE3-F34B31FB09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59722" y="937418"/>
            <a:ext cx="4309200" cy="45246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135A376-69E5-460B-9086-BE79884E71C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7AE8EE-F65A-45EF-9FD0-6C5431C1E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5E0475E-91D3-4EE9-A5F3-1B737F5E5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F294F89-9A42-4DEF-B3DD-823E9A1CD6F5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EED4950-8142-456B-BAF6-DF98D8FB6E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5A61E07-8F52-4DDB-95AC-E189929351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59" y="3543303"/>
            <a:ext cx="5950190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36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D27E5B-DAD9-4B7E-93F1-E0058A1069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19779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E7C258CA-0456-45F5-9CA6-5795AA6DC53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0116" y="1065244"/>
            <a:ext cx="11430883" cy="5402423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4543616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BF06CF-75DD-4A1B-9B01-BDF739C89E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947278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4543616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A855C29B-7F59-4882-B36E-314A66075955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1780" y="1389937"/>
            <a:ext cx="5383828" cy="44323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Table Placeholder 2">
            <a:extLst>
              <a:ext uri="{FF2B5EF4-FFF2-40B4-BE49-F238E27FC236}">
                <a16:creationId xmlns:a16="http://schemas.microsoft.com/office/drawing/2014/main" id="{E1405860-43FA-47D0-8EAD-3A6B6AA6B145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127102" y="1389937"/>
            <a:ext cx="5383828" cy="44323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37081F-CF4E-4842-8B34-CC22D03DBB7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375385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4">
            <a:extLst>
              <a:ext uri="{FF2B5EF4-FFF2-40B4-BE49-F238E27FC236}">
                <a16:creationId xmlns:a16="http://schemas.microsoft.com/office/drawing/2014/main" id="{46E1A224-70CA-4207-A7F7-FF1C56BBF12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10716" y="3580468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9" name="Text Placeholder 44">
            <a:extLst>
              <a:ext uri="{FF2B5EF4-FFF2-40B4-BE49-F238E27FC236}">
                <a16:creationId xmlns:a16="http://schemas.microsoft.com/office/drawing/2014/main" id="{AA9ED986-3255-4C0F-A456-65EA6AF03AD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824549" y="3583562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0" name="Text Placeholder 44">
            <a:extLst>
              <a:ext uri="{FF2B5EF4-FFF2-40B4-BE49-F238E27FC236}">
                <a16:creationId xmlns:a16="http://schemas.microsoft.com/office/drawing/2014/main" id="{50B9EC24-6A0F-4E8E-A53B-FA05857743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38384" y="3588203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1" name="Text Placeholder 44">
            <a:extLst>
              <a:ext uri="{FF2B5EF4-FFF2-40B4-BE49-F238E27FC236}">
                <a16:creationId xmlns:a16="http://schemas.microsoft.com/office/drawing/2014/main" id="{F25F7921-38DB-444E-94C5-24E3DBA2C9F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410716" y="1597537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2" name="Text Placeholder 44">
            <a:extLst>
              <a:ext uri="{FF2B5EF4-FFF2-40B4-BE49-F238E27FC236}">
                <a16:creationId xmlns:a16="http://schemas.microsoft.com/office/drawing/2014/main" id="{6857EC5C-8356-46E8-B8F5-B926971D0E6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824549" y="1600631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3" name="Text Placeholder 44">
            <a:extLst>
              <a:ext uri="{FF2B5EF4-FFF2-40B4-BE49-F238E27FC236}">
                <a16:creationId xmlns:a16="http://schemas.microsoft.com/office/drawing/2014/main" id="{E0063B6D-42C7-426C-B4DB-561E5ACD059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238384" y="1605272"/>
            <a:ext cx="1572616" cy="69918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BB04EF9-7B11-4931-B01F-5538A059B39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402461" y="2304462"/>
            <a:ext cx="1580870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E546B8E-6D27-4FFC-A84C-8EE884B1E60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94206" y="4287392"/>
            <a:ext cx="1580870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24D5403-E6AC-479D-863C-9BC1FDFFB2BD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816294" y="4271626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DE812A7-4699-46BF-B9D1-CE52A90A98D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230127" y="4269784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496FC0B-4A59-4F7A-B9C7-3DD1C84E57C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824549" y="2288696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4C2034D-2E80-484B-A43B-BFB689B79FA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238382" y="2286854"/>
            <a:ext cx="1572616" cy="833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 b="0" cap="none">
                <a:solidFill>
                  <a:schemeClr val="tx1"/>
                </a:solidFill>
                <a:latin typeface="+mn-lt"/>
              </a:defRPr>
            </a:lvl1pPr>
            <a:lvl2pPr marL="55562" indent="0">
              <a:buNone/>
              <a:defRPr>
                <a:latin typeface="Graphik Regular" panose="020B0503030202060203" pitchFamily="34" charset="0"/>
              </a:defRPr>
            </a:lvl2pPr>
            <a:lvl3pPr>
              <a:defRPr>
                <a:latin typeface="Graphik Regular" panose="020B0503030202060203" pitchFamily="34" charset="0"/>
              </a:defRPr>
            </a:lvl3pPr>
            <a:lvl4pPr>
              <a:defRPr>
                <a:latin typeface="Graphik Regular" panose="020B0503030202060203" pitchFamily="34" charset="0"/>
              </a:defRPr>
            </a:lvl4pPr>
            <a:lvl5pPr>
              <a:defRPr>
                <a:latin typeface="Graphik Regular" panose="020B0503030202060203" pitchFamily="34" charset="0"/>
              </a:defRPr>
            </a:lvl5pPr>
          </a:lstStyle>
          <a:p>
            <a:pPr lvl="0"/>
            <a:r>
              <a:rPr lang="en-US" dirty="0"/>
              <a:t>Click to add Title at 18 </a:t>
            </a:r>
            <a:r>
              <a:rPr lang="en-US" dirty="0" err="1"/>
              <a:t>pt</a:t>
            </a:r>
            <a:r>
              <a:rPr lang="en-US" dirty="0"/>
              <a:t> or less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6351D2-B287-443D-95CC-5DBE83EA915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970146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Agenda - Option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DB13008-3D2A-4B84-BD4A-D4077C13C65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endParaRPr lang="en-GB" dirty="0"/>
          </a:p>
        </p:txBody>
      </p:sp>
      <p:sp>
        <p:nvSpPr>
          <p:cNvPr id="29" name="Slide Number Placeholder 9">
            <a:extLst>
              <a:ext uri="{FF2B5EF4-FFF2-40B4-BE49-F238E27FC236}">
                <a16:creationId xmlns:a16="http://schemas.microsoft.com/office/drawing/2014/main" id="{326B09D9-9119-4F39-B99B-29BAA42108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06202" y="6519009"/>
            <a:ext cx="385711" cy="2063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alpha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9AC08D-23A9-440E-BCB9-AA1E9877CC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Shape 427">
            <a:extLst>
              <a:ext uri="{FF2B5EF4-FFF2-40B4-BE49-F238E27FC236}">
                <a16:creationId xmlns:a16="http://schemas.microsoft.com/office/drawing/2014/main" id="{D2171CE2-AC8D-40F5-8EC1-86AC00CC38C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6341" y="1262744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6" name="Shape 427">
            <a:extLst>
              <a:ext uri="{FF2B5EF4-FFF2-40B4-BE49-F238E27FC236}">
                <a16:creationId xmlns:a16="http://schemas.microsoft.com/office/drawing/2014/main" id="{D2F44EE3-B5DC-4384-AE96-6A9C53C8876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79020" y="1262744"/>
            <a:ext cx="467321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7" name="Shape 427">
            <a:extLst>
              <a:ext uri="{FF2B5EF4-FFF2-40B4-BE49-F238E27FC236}">
                <a16:creationId xmlns:a16="http://schemas.microsoft.com/office/drawing/2014/main" id="{DB8280B4-53DC-4B0D-B130-DC701C09094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46341" y="1771386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39" name="Shape 427">
            <a:extLst>
              <a:ext uri="{FF2B5EF4-FFF2-40B4-BE49-F238E27FC236}">
                <a16:creationId xmlns:a16="http://schemas.microsoft.com/office/drawing/2014/main" id="{F9442AC2-89B6-45D1-A507-FDE7C90FB5C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79021" y="1771386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1" name="Shape 427">
            <a:extLst>
              <a:ext uri="{FF2B5EF4-FFF2-40B4-BE49-F238E27FC236}">
                <a16:creationId xmlns:a16="http://schemas.microsoft.com/office/drawing/2014/main" id="{1A2DBAF8-35DB-44D2-88D2-AE8EFBCB6CD4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46341" y="2280028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42" name="Shape 427">
            <a:extLst>
              <a:ext uri="{FF2B5EF4-FFF2-40B4-BE49-F238E27FC236}">
                <a16:creationId xmlns:a16="http://schemas.microsoft.com/office/drawing/2014/main" id="{47504910-6C5B-4FAF-9446-919407FA737E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379021" y="2280028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4" name="Shape 427">
            <a:extLst>
              <a:ext uri="{FF2B5EF4-FFF2-40B4-BE49-F238E27FC236}">
                <a16:creationId xmlns:a16="http://schemas.microsoft.com/office/drawing/2014/main" id="{F9886ABF-396F-4A60-BF49-626CC12002FE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846341" y="2788670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46" name="Shape 427">
            <a:extLst>
              <a:ext uri="{FF2B5EF4-FFF2-40B4-BE49-F238E27FC236}">
                <a16:creationId xmlns:a16="http://schemas.microsoft.com/office/drawing/2014/main" id="{395BB10A-E932-4830-A4A3-4D410B3ADDE7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379021" y="2788670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7" name="Shape 427">
            <a:extLst>
              <a:ext uri="{FF2B5EF4-FFF2-40B4-BE49-F238E27FC236}">
                <a16:creationId xmlns:a16="http://schemas.microsoft.com/office/drawing/2014/main" id="{7E942366-2192-4B05-A6EB-D93C1E97A3F2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846341" y="3297312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49" name="Shape 427">
            <a:extLst>
              <a:ext uri="{FF2B5EF4-FFF2-40B4-BE49-F238E27FC236}">
                <a16:creationId xmlns:a16="http://schemas.microsoft.com/office/drawing/2014/main" id="{D0383E7A-23E0-47FE-B5B7-75CB34DA9A1F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79021" y="3297312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1" name="Shape 427">
            <a:extLst>
              <a:ext uri="{FF2B5EF4-FFF2-40B4-BE49-F238E27FC236}">
                <a16:creationId xmlns:a16="http://schemas.microsoft.com/office/drawing/2014/main" id="{71DF1DCC-CC9A-4C30-B6AE-65711D5601D4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846341" y="3805954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2" name="Shape 427">
            <a:extLst>
              <a:ext uri="{FF2B5EF4-FFF2-40B4-BE49-F238E27FC236}">
                <a16:creationId xmlns:a16="http://schemas.microsoft.com/office/drawing/2014/main" id="{A7CB5064-D7F7-494D-9A5D-2E407F1B3C71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379021" y="3805954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4" name="Shape 427">
            <a:extLst>
              <a:ext uri="{FF2B5EF4-FFF2-40B4-BE49-F238E27FC236}">
                <a16:creationId xmlns:a16="http://schemas.microsoft.com/office/drawing/2014/main" id="{4D295C50-974F-406E-8616-DC5565F1533F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846341" y="4314596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6" name="Shape 427">
            <a:extLst>
              <a:ext uri="{FF2B5EF4-FFF2-40B4-BE49-F238E27FC236}">
                <a16:creationId xmlns:a16="http://schemas.microsoft.com/office/drawing/2014/main" id="{600A9DE0-F829-4091-9295-3A04AF7E05C9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379021" y="4314596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7" name="Shape 427">
            <a:extLst>
              <a:ext uri="{FF2B5EF4-FFF2-40B4-BE49-F238E27FC236}">
                <a16:creationId xmlns:a16="http://schemas.microsoft.com/office/drawing/2014/main" id="{2B29C532-5627-4984-A17D-D76475DC42A3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46341" y="4823238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59" name="Shape 427">
            <a:extLst>
              <a:ext uri="{FF2B5EF4-FFF2-40B4-BE49-F238E27FC236}">
                <a16:creationId xmlns:a16="http://schemas.microsoft.com/office/drawing/2014/main" id="{A2183BD6-FF17-4990-8FE8-AE86F92690D5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379021" y="4823238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1" name="Shape 427">
            <a:extLst>
              <a:ext uri="{FF2B5EF4-FFF2-40B4-BE49-F238E27FC236}">
                <a16:creationId xmlns:a16="http://schemas.microsoft.com/office/drawing/2014/main" id="{061C40C9-DE1D-4510-8EE0-6F5CF1B82D31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846341" y="5331880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62" name="Shape 427">
            <a:extLst>
              <a:ext uri="{FF2B5EF4-FFF2-40B4-BE49-F238E27FC236}">
                <a16:creationId xmlns:a16="http://schemas.microsoft.com/office/drawing/2014/main" id="{949BE901-1343-4076-80D1-C1A9CB29F595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379021" y="5331880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4" name="Shape 427">
            <a:extLst>
              <a:ext uri="{FF2B5EF4-FFF2-40B4-BE49-F238E27FC236}">
                <a16:creationId xmlns:a16="http://schemas.microsoft.com/office/drawing/2014/main" id="{3ACC419B-825D-4054-AAFB-E87C7CB075D7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846341" y="5840524"/>
            <a:ext cx="4230565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66" name="Shape 427">
            <a:extLst>
              <a:ext uri="{FF2B5EF4-FFF2-40B4-BE49-F238E27FC236}">
                <a16:creationId xmlns:a16="http://schemas.microsoft.com/office/drawing/2014/main" id="{0E44AA5D-B04F-466C-9084-0582EECD3F5F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379021" y="5840524"/>
            <a:ext cx="467320" cy="375350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algn="l">
              <a:lnSpc>
                <a:spcPct val="100000"/>
              </a:lnSpc>
              <a:defRPr sz="1400" b="1" spc="0">
                <a:solidFill>
                  <a:srgbClr val="A100FF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EFB099-9416-4CC5-93A4-453143F811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6320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055914"/>
            <a:ext cx="11437937" cy="54024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5133970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F80F6A-A93E-4C57-B99C-15A3DB10BD9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84531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2439A1-9510-42C9-8B53-E106CD7504F1}"/>
              </a:ext>
            </a:extLst>
          </p:cNvPr>
          <p:cNvSpPr txBox="1"/>
          <p:nvPr userDrawn="1"/>
        </p:nvSpPr>
        <p:spPr>
          <a:xfrm>
            <a:off x="383949" y="447222"/>
            <a:ext cx="2965812" cy="458652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r>
              <a:rPr lang="en-US" sz="3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Topic </a:t>
            </a:r>
            <a:r>
              <a:rPr lang="en-US" sz="3600" b="0" kern="1200" cap="all" baseline="0" dirty="0">
                <a:solidFill>
                  <a:srgbClr val="A700E6"/>
                </a:solidFill>
                <a:latin typeface="+mj-lt"/>
                <a:ea typeface="+mj-ea"/>
                <a:cs typeface="+mj-cs"/>
              </a:rPr>
              <a:t>List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91C9367B-8E61-4325-845F-EA23F2E39DE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088165" y="1109663"/>
            <a:ext cx="6015671" cy="48990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73E71B-8E8B-418C-8C9D-CAADAE88F27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566409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55C4B40-0AAA-4530-BDE6-D3F2C9DBA7A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6E3B53-4A09-42A8-A4D5-D2EAE01B68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101174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1 (Topic and Sub-top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391038"/>
            <a:ext cx="11437937" cy="5067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4562A4-B942-4166-AC75-3BA6998DDD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947719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2 (Topic, Sub-topic and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28800"/>
            <a:ext cx="11437937" cy="46295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A4713EB-8A98-4809-932D-73C4DABAD4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139848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46CAB8-5F02-4F75-91F5-09589A33283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144343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3 (2-column without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F0E84C4E-2514-4AA0-8927-802E6E40FB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3063" y="1390244"/>
            <a:ext cx="5548312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C443D5FC-0C36-44DC-9556-2B1562D4642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64405" y="1387588"/>
            <a:ext cx="5548312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86ADCF-FC62-4011-8E8C-1375176138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42208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2E049B9-5165-4301-9498-5DF0A980A5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02CD016-B833-4D36-A543-5968C05174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60" y="4218766"/>
            <a:ext cx="6777975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6BC192A-2684-4550-BAC0-0A3EA6BE13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77503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64C110-129C-47A9-A5B4-FE8461998B7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242883-7ED8-4C1B-931A-47FD3A091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D2D8753-F5B7-415E-94C8-12C5A7A87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1C54B3-9461-4230-BE95-69C5FB1E4B8D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B1F6BB-B266-4053-BB43-522174CCB9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39162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4 (2-column with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21F087A-B313-4B8E-BFBC-AB015A9A73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AC6D44A-CC4D-4B1C-A8F8-784D9565B6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3064" y="1398489"/>
            <a:ext cx="5548312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08F6D1-F4F0-4FD3-80B2-F864C35476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3905" y="1392718"/>
            <a:ext cx="5577095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6EA2278-E384-46F0-AA75-C5B2389DD1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3063" y="1828779"/>
            <a:ext cx="5548312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48136356-513A-49D6-BFA8-09B174361F2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3115" y="1828779"/>
            <a:ext cx="5577095" cy="4045500"/>
          </a:xfrm>
          <a:prstGeom prst="rect">
            <a:avLst/>
          </a:prstGeom>
        </p:spPr>
        <p:txBody>
          <a:bodyPr/>
          <a:lstStyle>
            <a:lvl1pPr marL="55568" marR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b="0" kern="1200" cap="none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44" marR="0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9906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087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5183" marR="0" indent="-285750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503030202060203" pitchFamily="34" charset="0"/>
              <a:buChar char="–"/>
              <a:tabLst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enter the content</a:t>
            </a:r>
          </a:p>
          <a:p>
            <a:pPr marL="0" marR="0" lvl="1" indent="-230182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514338" marR="0" lvl="2" indent="-230182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Fourth level</a:t>
            </a:r>
          </a:p>
          <a:p>
            <a:pPr marL="857229" marR="0" lvl="4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Graphik" panose="020B0503030202060203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685783" marR="0" lvl="3" indent="-1714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54CDAA-6DDA-437C-B0B2-09650C15A60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454942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5 (Long title with Topic and Sub-topic)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791476"/>
            <a:ext cx="11437937" cy="46295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64F882F-F0DB-4A20-B0D1-7082BD537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1371598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5243B9-9552-4636-AFCD-0124093A92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168948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Option 5 (Long title with Topic, Sub-topic and head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22B9-F942-4FD7-86F0-E0F50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37B77E-0E2A-4762-99D2-3AAE5E3728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2227812"/>
            <a:ext cx="11437937" cy="41932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Click to enter the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64F882F-F0DB-4A20-B0D1-7082BD537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1371598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F6D9BF5-C212-4161-90B8-9AEAC98C56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1799705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F1CA65-5CA2-483C-A340-C1AD6A6F4AD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568758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abl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DBBD251-FD95-4A5E-9AAB-5656E1085BB7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81000" y="1943099"/>
            <a:ext cx="11430000" cy="42338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9BA48AF-B71B-48C6-AF26-D04B6769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B5FB249-9155-4549-8505-342C42B128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342A2E1-34F4-4EDC-BD9F-4F2F506860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9722"/>
            <a:ext cx="11437937" cy="5334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Table description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EBCD83-4406-4180-902C-48C5D08725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388700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ab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DBBD251-FD95-4A5E-9AAB-5656E1085BB7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381000" y="2427776"/>
            <a:ext cx="11430000" cy="374918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800" b="1" kern="1200" cap="none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377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034" indent="-169858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6066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12750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C8C66A-3585-4926-A6F1-0519632E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B8EAA82-637A-4CF2-842E-D481B8B40A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2C48DF-45D7-4001-A3CD-163C99111F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063" y="139848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1800" b="1" kern="1200" baseline="0" dirty="0" smtClean="0">
                <a:solidFill>
                  <a:srgbClr val="A700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3284317-2D2E-42D8-AF22-65BE86DCE5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0117" y="1845259"/>
            <a:ext cx="11437937" cy="5334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Table description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775D4A-559F-427F-9C79-14972A35A5D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47977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9BA48AF-B71B-48C6-AF26-D04B6769B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B5FB249-9155-4549-8505-342C42B128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3777" y="951719"/>
            <a:ext cx="11437223" cy="397653"/>
          </a:xfrm>
          <a:prstGeom prst="rect">
            <a:avLst/>
          </a:prstGeom>
        </p:spPr>
        <p:txBody>
          <a:bodyPr anchor="ctr"/>
          <a:lstStyle>
            <a:lvl1pPr marL="0" indent="0" algn="l">
              <a:spcAft>
                <a:spcPts val="0"/>
              </a:spcAft>
              <a:buNone/>
              <a:defRPr lang="en-US" sz="20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add sub-topic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342A2E1-34F4-4EDC-BD9F-4F2F506860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389722"/>
            <a:ext cx="11437937" cy="4431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defRPr sz="1600" b="0"/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spcAft>
                <a:spcPts val="600"/>
              </a:spcAft>
              <a:defRPr sz="1200"/>
            </a:lvl4pPr>
            <a:lvl5pPr>
              <a:spcAft>
                <a:spcPts val="600"/>
              </a:spcAft>
              <a:defRPr sz="1200"/>
            </a:lvl5pPr>
          </a:lstStyle>
          <a:p>
            <a:pPr lvl="0"/>
            <a:r>
              <a:rPr lang="en-US" dirty="0"/>
              <a:t>Image description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46FF0A0-C5FC-41B8-9E9C-72109FCA022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73776" y="1832838"/>
            <a:ext cx="11445161" cy="462139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lang="en-GB" sz="1100" b="0"/>
            </a:lvl1pPr>
          </a:lstStyle>
          <a:p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78003B-BBCA-4650-AF44-BA52EEC3CA7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87904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B461C13-4952-41E7-AEED-05835068D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B60BC8-7C34-4B80-91CA-6B24230CC80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58A52E3-6241-46BB-8A73-4C614DECB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3675"/>
            <a:ext cx="11430000" cy="984832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4A6100-00D7-4EBF-9D59-8390E659A3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14189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EDDB10-8E3D-4F19-9D3D-8C045B33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149" y="2677107"/>
            <a:ext cx="8641702" cy="533401"/>
          </a:xfrm>
          <a:prstGeom prst="rect">
            <a:avLst/>
          </a:prstGeom>
        </p:spPr>
        <p:txBody>
          <a:bodyPr vert="horz" lIns="0" tIns="45720" rIns="0" bIns="0" rtlCol="0" anchor="ctr" anchorCtr="0">
            <a:normAutofit/>
          </a:bodyPr>
          <a:lstStyle>
            <a:lvl1pPr marL="82296" indent="0" algn="ctr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0" kern="1200" cap="all" baseline="0">
                <a:solidFill>
                  <a:srgbClr val="A100F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A5EB27-FCD2-4584-A9B5-374ACA0D371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106071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D0D0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B541ADC-4977-437D-83A5-615574417F3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  <a:p>
            <a:fld id="{1FEFC120-32D5-484A-89E2-131D100D31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883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FF60AA-98EB-4628-8B04-E0C666DAD0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885392"/>
            <a:ext cx="4309200" cy="46323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764C110-129C-47A9-A5B4-FE8461998B7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7242883-7ED8-4C1B-931A-47FD3A091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D2D8753-F5B7-415E-94C8-12C5A7A87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1C54B3-9461-4230-BE95-69C5FB1E4B8D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616C387-6715-47CE-8D3F-A1CCDADF72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60" y="4218766"/>
            <a:ext cx="6777975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4A43E03-A4E3-4574-A432-E155E49FE7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77503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BEA169-0D2D-4657-811D-69BBCE222C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5263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123583599.jpg">
            <a:extLst>
              <a:ext uri="{FF2B5EF4-FFF2-40B4-BE49-F238E27FC236}">
                <a16:creationId xmlns:a16="http://schemas.microsoft.com/office/drawing/2014/main" id="{7BD70BD9-94FF-43C4-AE99-DEEA71B60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9603" y="359083"/>
            <a:ext cx="10970684" cy="605012"/>
          </a:xfrm>
        </p:spPr>
        <p:txBody>
          <a:bodyPr lIns="0" rIns="0" anchor="b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40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7988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5979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C2B7F6C-64D5-4E8E-8338-95789146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8B49144-8DDB-4350-BBB6-4182E3EF713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1BC244-8BAD-4410-B17C-2A545DB54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DD0744C-866A-465B-A9A8-8CDB1CDFA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E150A08-AEB5-491F-9AA1-BE9B264B13B1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D44E12A-AF3A-431F-8CD1-F295AE7CE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060" y="4218766"/>
            <a:ext cx="6777975" cy="20824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28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0F8248-C274-4474-9E8D-0C522C53A5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77503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28F0F5-52CA-4EA4-BACA-C4E68355A9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03396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BEA8FFF-5504-454F-8988-2A6D7FEDC5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378891" y="2129720"/>
            <a:ext cx="3431200" cy="3512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lang="en-US" sz="3600" b="0" kern="1200" cap="all" baseline="0" dirty="0">
                <a:solidFill>
                  <a:srgbClr val="A700E6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B9C300-F20C-4C0F-BBC5-FF0B9B81D9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3084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EE471-4212-42F4-924F-E0F65CCD73C7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AFE67B-3601-4142-B610-E31A55AAA4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8C61CA-A27A-4061-8E7E-75862281E8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964F940-A101-4E56-8544-D36089224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774B84FE-E87B-419D-A29D-5289CCC69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168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6000">
          <p15:clr>
            <a:srgbClr val="FBAE40"/>
          </p15:clr>
        </p15:guide>
        <p15:guide id="1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CE7D0E3-1DCE-4BFA-92F6-9E4B6C71C0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885392"/>
            <a:ext cx="4309200" cy="46323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10068CC-3770-41A1-885C-5A65057069A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499248-F7DE-450F-8892-776CF43A5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E7C6E69-ECFA-4F72-A532-2F6EE57DD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65DE97F-2CB6-4560-80CA-C9D0438A4E2C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4C43721-444D-46FA-B837-E1AC35B988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8891" y="2129720"/>
            <a:ext cx="3431200" cy="3512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lang="en-US" sz="3600" b="0" kern="1200" cap="all" baseline="0" dirty="0">
                <a:solidFill>
                  <a:srgbClr val="A700E6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A54E503-83B9-438F-B77A-B6B9A0F222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3084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A93704-2BC4-41A3-AFF4-7500CE2D48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55104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8B036A-2820-40F4-AB85-DABAC22434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86960" y="939257"/>
            <a:ext cx="4309200" cy="452466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72B068B-123A-4A57-BC17-993C19F951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F30DBBD-10E2-4C3F-ABAD-802B8B2F9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7598E6C-27F1-4790-AD47-C101AAA08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B15EDC7-B485-4A65-9C1A-320CFCB309A4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D41110C-4032-43AF-950E-5542F9B7A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78891" y="2129720"/>
            <a:ext cx="3431200" cy="35121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lang="en-US" sz="3600" b="0" kern="1200" cap="all" baseline="0" dirty="0">
                <a:solidFill>
                  <a:srgbClr val="A700E6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20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3B1C33E-C0E3-41FA-ADB4-C450983020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2204368"/>
            <a:ext cx="6730848" cy="1902426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C5D46C-A356-4F60-9AFF-FF5051F543D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46498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0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9 - Dark Blan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1BCFFE-218A-4A7E-ADA8-69A252D2EB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7" y="1"/>
            <a:ext cx="12178884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B647BC-27F3-4CF2-AF9D-D015AF290B09}"/>
              </a:ext>
            </a:extLst>
          </p:cNvPr>
          <p:cNvSpPr/>
          <p:nvPr userDrawn="1"/>
        </p:nvSpPr>
        <p:spPr>
          <a:xfrm>
            <a:off x="9527" y="0"/>
            <a:ext cx="12172946" cy="6857999"/>
          </a:xfrm>
          <a:prstGeom prst="rect">
            <a:avLst/>
          </a:prstGeom>
          <a:solidFill>
            <a:srgbClr val="000C1D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04793B-B8BA-4274-AF8C-3E6C19C879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3706D36-9FA8-49D3-BB5B-1BC37E5631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9122" y="3543303"/>
            <a:ext cx="5956127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40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54181F-6B29-4D14-B1ED-9BF2EC4A1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D6EADDE-99FF-4BC8-87DA-6261696FD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CE031E4-01BF-45B8-B115-CA636DF35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43B3D2E-A3BA-4C92-8BB6-D76F9ECBD6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7BA114-F0EE-4F6D-B82D-9D08A54AB39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4243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5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08" r:id="rId6"/>
    <p:sldLayoutId id="2147483709" r:id="rId7"/>
    <p:sldLayoutId id="2147483710" r:id="rId8"/>
    <p:sldLayoutId id="2147483726" r:id="rId9"/>
    <p:sldLayoutId id="2147483728" r:id="rId10"/>
    <p:sldLayoutId id="2147483768" r:id="rId11"/>
    <p:sldLayoutId id="2147483727" r:id="rId12"/>
    <p:sldLayoutId id="2147483729" r:id="rId13"/>
    <p:sldLayoutId id="2147483763" r:id="rId14"/>
  </p:sldLayoutIdLst>
  <p:hf hdr="0" ft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24">
          <p15:clr>
            <a:srgbClr val="F26B43"/>
          </p15:clr>
        </p15:guide>
        <p15:guide id="2" pos="5640">
          <p15:clr>
            <a:srgbClr val="F26B43"/>
          </p15:clr>
        </p15:guide>
        <p15:guide id="4">
          <p15:clr>
            <a:srgbClr val="F26B43"/>
          </p15:clr>
        </p15:guide>
        <p15:guide id="5" orient="horz" pos="240">
          <p15:clr>
            <a:srgbClr val="F26B43"/>
          </p15:clr>
        </p15:guide>
        <p15:guide id="6" orient="horz">
          <p15:clr>
            <a:srgbClr val="F26B43"/>
          </p15:clr>
        </p15:guide>
        <p15:guide id="7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5" orient="horz" pos="2232">
          <p15:clr>
            <a:srgbClr val="F26B43"/>
          </p15:clr>
        </p15:guide>
        <p15:guide id="16" orient="horz" pos="3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1" r:id="rId2"/>
    <p:sldLayoutId id="2147483745" r:id="rId3"/>
    <p:sldLayoutId id="2147483746" r:id="rId4"/>
    <p:sldLayoutId id="2147483748" r:id="rId5"/>
    <p:sldLayoutId id="2147483743" r:id="rId6"/>
    <p:sldLayoutId id="2147483766" r:id="rId7"/>
    <p:sldLayoutId id="2147483758" r:id="rId8"/>
    <p:sldLayoutId id="2147483761" r:id="rId9"/>
    <p:sldLayoutId id="2147483750" r:id="rId10"/>
    <p:sldLayoutId id="2147483765" r:id="rId11"/>
    <p:sldLayoutId id="2147483767" r:id="rId12"/>
    <p:sldLayoutId id="2147483749" r:id="rId13"/>
    <p:sldLayoutId id="2147483754" r:id="rId14"/>
    <p:sldLayoutId id="2147483753" r:id="rId15"/>
    <p:sldLayoutId id="2147483755" r:id="rId16"/>
    <p:sldLayoutId id="2147483752" r:id="rId17"/>
    <p:sldLayoutId id="2147483764" r:id="rId18"/>
    <p:sldLayoutId id="2147483759" r:id="rId19"/>
    <p:sldLayoutId id="2147483760" r:id="rId20"/>
    <p:sldLayoutId id="2147483762" r:id="rId21"/>
    <p:sldLayoutId id="2147483702" r:id="rId22"/>
    <p:sldLayoutId id="2147483757" r:id="rId23"/>
    <p:sldLayoutId id="2147483664" r:id="rId24"/>
    <p:sldLayoutId id="2147483769" r:id="rId25"/>
    <p:sldLayoutId id="2147483770" r:id="rId26"/>
  </p:sldLayoutIdLst>
  <p:hf hdr="0" ft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52">
          <p15:clr>
            <a:srgbClr val="F26B43"/>
          </p15:clr>
        </p15:guide>
        <p15:guide id="2" pos="5640">
          <p15:clr>
            <a:srgbClr val="F26B43"/>
          </p15:clr>
        </p15:guide>
        <p15:guide id="3">
          <p15:clr>
            <a:srgbClr val="F26B43"/>
          </p15:clr>
        </p15:guide>
        <p15:guide id="6" orient="horz">
          <p15:clr>
            <a:srgbClr val="F26B43"/>
          </p15:clr>
        </p15:guide>
        <p15:guide id="8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6" orient="horz" pos="240">
          <p15:clr>
            <a:srgbClr val="F26B43"/>
          </p15:clr>
        </p15:guide>
        <p15:guide id="17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58ED5-8ADA-4566-A831-B64ADFEF93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7354" y="2580777"/>
            <a:ext cx="5950190" cy="2910930"/>
          </a:xfrm>
        </p:spPr>
        <p:txBody>
          <a:bodyPr/>
          <a:lstStyle/>
          <a:p>
            <a:r>
              <a:rPr lang="en-US" dirty="0"/>
              <a:t>Apache Spark</a:t>
            </a:r>
          </a:p>
        </p:txBody>
      </p:sp>
    </p:spTree>
    <p:extLst>
      <p:ext uri="{BB962C8B-B14F-4D97-AF65-F5344CB8AC3E}">
        <p14:creationId xmlns:p14="http://schemas.microsoft.com/office/powerpoint/2010/main" val="2589117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C2183-C894-40B7-8F56-A2F39D0E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b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Spark  Vs Hadoop </a:t>
            </a:r>
          </a:p>
        </p:txBody>
      </p:sp>
      <p:grpSp>
        <p:nvGrpSpPr>
          <p:cNvPr id="55299" name="Group 8">
            <a:extLst>
              <a:ext uri="{FF2B5EF4-FFF2-40B4-BE49-F238E27FC236}">
                <a16:creationId xmlns:a16="http://schemas.microsoft.com/office/drawing/2014/main" id="{6BC519C1-295C-4EDF-8B9D-582913229BDB}"/>
              </a:ext>
            </a:extLst>
          </p:cNvPr>
          <p:cNvGrpSpPr>
            <a:grpSpLocks/>
          </p:cNvGrpSpPr>
          <p:nvPr/>
        </p:nvGrpSpPr>
        <p:grpSpPr bwMode="auto">
          <a:xfrm>
            <a:off x="1739900" y="1600200"/>
            <a:ext cx="4279900" cy="4770438"/>
            <a:chOff x="4254500" y="1219200"/>
            <a:chExt cx="4495801" cy="52387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4B3B59-617E-4C14-BCDE-C31D9AB55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4500" y="1334261"/>
              <a:ext cx="4495801" cy="512368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4040" name="Picture 7">
              <a:extLst>
                <a:ext uri="{FF2B5EF4-FFF2-40B4-BE49-F238E27FC236}">
                  <a16:creationId xmlns:a16="http://schemas.microsoft.com/office/drawing/2014/main" id="{B4492CF2-F8C7-42D1-BC91-45289BA9E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239472" y="1219200"/>
              <a:ext cx="1370752" cy="38179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5300" name="Picture 13">
            <a:extLst>
              <a:ext uri="{FF2B5EF4-FFF2-40B4-BE49-F238E27FC236}">
                <a16:creationId xmlns:a16="http://schemas.microsoft.com/office/drawing/2014/main" id="{04B68824-FCC4-4B56-97AD-87FB74D5A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650" y="2362200"/>
            <a:ext cx="18923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14">
            <a:extLst>
              <a:ext uri="{FF2B5EF4-FFF2-40B4-BE49-F238E27FC236}">
                <a16:creationId xmlns:a16="http://schemas.microsoft.com/office/drawing/2014/main" id="{1033AE75-6385-4377-8AE4-3DC5867BD63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29400" y="3048001"/>
            <a:ext cx="3822700" cy="1057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302" name="TextBox 2">
            <a:extLst>
              <a:ext uri="{FF2B5EF4-FFF2-40B4-BE49-F238E27FC236}">
                <a16:creationId xmlns:a16="http://schemas.microsoft.com/office/drawing/2014/main" id="{BEC388A7-FABD-489C-90A1-7CA4EBBEF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9900" y="1250950"/>
            <a:ext cx="19177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IN" altLang="en-US"/>
              <a:t>Big Code</a:t>
            </a:r>
          </a:p>
        </p:txBody>
      </p:sp>
      <p:sp>
        <p:nvSpPr>
          <p:cNvPr id="55303" name="TextBox 9">
            <a:extLst>
              <a:ext uri="{FF2B5EF4-FFF2-40B4-BE49-F238E27FC236}">
                <a16:creationId xmlns:a16="http://schemas.microsoft.com/office/drawing/2014/main" id="{56D32A11-80BE-45F8-9900-BFD6E10A0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1138" y="2416176"/>
            <a:ext cx="1917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IN" altLang="en-US"/>
              <a:t>Tiny Code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Placeholder 1">
            <a:extLst>
              <a:ext uri="{FF2B5EF4-FFF2-40B4-BE49-F238E27FC236}">
                <a16:creationId xmlns:a16="http://schemas.microsoft.com/office/drawing/2014/main" id="{C7865D32-D53B-463F-9CB1-B4A1CE57C5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320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Questions</a:t>
            </a:r>
            <a:endParaRPr lang="en-US" altLang="en-US" sz="3200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040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D705DB-FE44-4FB9-AD07-0C664F49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22844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364F5B-36C4-4176-A534-1E24EC77F4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What is Spark?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Why Spark?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Spark Vs Hadoop </a:t>
            </a:r>
          </a:p>
        </p:txBody>
      </p:sp>
    </p:spTree>
    <p:extLst>
      <p:ext uri="{BB962C8B-B14F-4D97-AF65-F5344CB8AC3E}">
        <p14:creationId xmlns:p14="http://schemas.microsoft.com/office/powerpoint/2010/main" val="3410079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B5C7-BD9F-4580-B0B7-08E6D95AC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b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What is Spark 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9511FF-BD5D-4746-8A1D-AD46072B5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>
              <a:defRPr/>
            </a:pPr>
            <a:endParaRPr lang="en-IN" dirty="0"/>
          </a:p>
          <a:p>
            <a:pPr marL="0">
              <a:defRPr/>
            </a:pPr>
            <a:endParaRPr lang="en-IN" dirty="0"/>
          </a:p>
          <a:p>
            <a:pPr marL="0">
              <a:defRPr/>
            </a:pPr>
            <a:endParaRPr lang="en-IN" dirty="0"/>
          </a:p>
          <a:p>
            <a:pPr marL="0">
              <a:defRPr/>
            </a:pPr>
            <a:r>
              <a:rPr lang="en-IN" dirty="0"/>
              <a:t>	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9D2B86-4047-4610-824D-F3B5930D5E50}"/>
              </a:ext>
            </a:extLst>
          </p:cNvPr>
          <p:cNvSpPr/>
          <p:nvPr/>
        </p:nvSpPr>
        <p:spPr>
          <a:xfrm>
            <a:off x="461394" y="1191237"/>
            <a:ext cx="107127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source fast and general engine for large data processing.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in 2009 in UC Berkeley’s AMP Lab, and open sourced in 2010 as an Apache project.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Written in Scala.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memory processing framework.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high-level APIs in Java, Scala, Python and R.</a:t>
            </a:r>
          </a:p>
          <a:p>
            <a:pPr algn="just">
              <a:buSzPct val="50000"/>
              <a:defRPr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64BF3-57D3-441E-9D66-6A012E08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b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Why Spark 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377C5B-4883-47B5-8660-53D0E7CAD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>
              <a:defRPr/>
            </a:pP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69444B-DE65-4770-AF94-F1484A69F610}"/>
              </a:ext>
            </a:extLst>
          </p:cNvPr>
          <p:cNvSpPr/>
          <p:nvPr/>
        </p:nvSpPr>
        <p:spPr>
          <a:xfrm>
            <a:off x="738230" y="1426128"/>
            <a:ext cx="1103152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Unified framework to manage big data requirements.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high level operators such as filter, map, etc..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100x faster in memory, 10x faster on disk.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 Shell </a:t>
            </a:r>
          </a:p>
          <a:p>
            <a:pPr algn="just">
              <a:buSzPct val="50000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Interactive  - for data exploration and testing.</a:t>
            </a:r>
          </a:p>
          <a:p>
            <a:pPr algn="just">
              <a:buSzPct val="50000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Scala or Python</a:t>
            </a:r>
          </a:p>
          <a:p>
            <a:pPr marL="285750" indent="-285750" algn="just">
              <a:buSzPct val="50000"/>
              <a:buFont typeface="Courier New" panose="02070309020205020404" pitchFamily="49" charset="0"/>
              <a:buChar char="o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 Applications</a:t>
            </a:r>
          </a:p>
          <a:p>
            <a:pPr algn="just">
              <a:buSzPct val="50000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For large scale and data processing.</a:t>
            </a:r>
          </a:p>
          <a:p>
            <a:pPr algn="just">
              <a:buSzPct val="50000"/>
              <a:defRPr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Scala, Python or Java</a:t>
            </a:r>
          </a:p>
          <a:p>
            <a:pPr algn="just">
              <a:buSzPct val="50000"/>
              <a:defRPr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F12720-554E-46A3-8305-01484B57B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b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Spark  Vs Hadoop</a:t>
            </a:r>
            <a:endParaRPr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503869F-50C1-4529-93D1-F3E18482A5A6}"/>
              </a:ext>
            </a:extLst>
          </p:cNvPr>
          <p:cNvGrpSpPr>
            <a:grpSpLocks/>
          </p:cNvGrpSpPr>
          <p:nvPr/>
        </p:nvGrpSpPr>
        <p:grpSpPr bwMode="auto">
          <a:xfrm>
            <a:off x="6443663" y="1358901"/>
            <a:ext cx="3897312" cy="5387975"/>
            <a:chOff x="4919726" y="1359605"/>
            <a:chExt cx="3897999" cy="5387053"/>
          </a:xfrm>
        </p:grpSpPr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9197EFCB-B386-4A3F-9472-7E24ED38A014}"/>
                </a:ext>
              </a:extLst>
            </p:cNvPr>
            <p:cNvSpPr/>
            <p:nvPr/>
          </p:nvSpPr>
          <p:spPr>
            <a:xfrm>
              <a:off x="4919726" y="1359605"/>
              <a:ext cx="1854527" cy="1684050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1A65A0BB-8B88-444A-B2B0-B44BB51205CC}"/>
                </a:ext>
              </a:extLst>
            </p:cNvPr>
            <p:cNvSpPr/>
            <p:nvPr/>
          </p:nvSpPr>
          <p:spPr>
            <a:xfrm>
              <a:off x="4919726" y="3211901"/>
              <a:ext cx="1854527" cy="1682462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15E9C696-D47F-4FE9-9F1E-278D72E42071}"/>
                </a:ext>
              </a:extLst>
            </p:cNvPr>
            <p:cNvSpPr/>
            <p:nvPr/>
          </p:nvSpPr>
          <p:spPr>
            <a:xfrm>
              <a:off x="4919726" y="5062609"/>
              <a:ext cx="1854527" cy="1684049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DFB79898-FBDF-4A0D-8478-717C0C24DF5F}"/>
                </a:ext>
              </a:extLst>
            </p:cNvPr>
            <p:cNvSpPr/>
            <p:nvPr/>
          </p:nvSpPr>
          <p:spPr>
            <a:xfrm>
              <a:off x="6926680" y="2167505"/>
              <a:ext cx="1854527" cy="1684049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1" name="Rounded Rectangle 110">
              <a:extLst>
                <a:ext uri="{FF2B5EF4-FFF2-40B4-BE49-F238E27FC236}">
                  <a16:creationId xmlns:a16="http://schemas.microsoft.com/office/drawing/2014/main" id="{9EF81B37-A511-4212-86F5-2C7709BAFCC6}"/>
                </a:ext>
              </a:extLst>
            </p:cNvPr>
            <p:cNvSpPr/>
            <p:nvPr/>
          </p:nvSpPr>
          <p:spPr>
            <a:xfrm>
              <a:off x="6963198" y="4445177"/>
              <a:ext cx="1854527" cy="1684050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46119" name="Picture 111">
              <a:extLst>
                <a:ext uri="{FF2B5EF4-FFF2-40B4-BE49-F238E27FC236}">
                  <a16:creationId xmlns:a16="http://schemas.microsoft.com/office/drawing/2014/main" id="{D706B222-1629-481C-B254-45F88873B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0349" y="1530480"/>
              <a:ext cx="600262" cy="723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20" name="Picture 112">
              <a:extLst>
                <a:ext uri="{FF2B5EF4-FFF2-40B4-BE49-F238E27FC236}">
                  <a16:creationId xmlns:a16="http://schemas.microsoft.com/office/drawing/2014/main" id="{FEB046C1-D07E-45F8-9D4E-1772C4FCD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5096" y="2352882"/>
              <a:ext cx="600262" cy="723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21" name="Picture 113">
              <a:extLst>
                <a:ext uri="{FF2B5EF4-FFF2-40B4-BE49-F238E27FC236}">
                  <a16:creationId xmlns:a16="http://schemas.microsoft.com/office/drawing/2014/main" id="{56DA990E-CB39-4C4B-834B-FA71E12CD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9255" y="3368903"/>
              <a:ext cx="600262" cy="723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22" name="Picture 114">
              <a:extLst>
                <a:ext uri="{FF2B5EF4-FFF2-40B4-BE49-F238E27FC236}">
                  <a16:creationId xmlns:a16="http://schemas.microsoft.com/office/drawing/2014/main" id="{3C0A21FC-E789-4A94-B27B-028E6299F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9407" y="5413019"/>
              <a:ext cx="551204" cy="642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23" name="Picture 115">
              <a:extLst>
                <a:ext uri="{FF2B5EF4-FFF2-40B4-BE49-F238E27FC236}">
                  <a16:creationId xmlns:a16="http://schemas.microsoft.com/office/drawing/2014/main" id="{49EB24CA-AAA9-4AEB-846C-87C67D0FC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2576" y="4648853"/>
              <a:ext cx="551204" cy="642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7" name="Flowchart: Card 116">
            <a:extLst>
              <a:ext uri="{FF2B5EF4-FFF2-40B4-BE49-F238E27FC236}">
                <a16:creationId xmlns:a16="http://schemas.microsoft.com/office/drawing/2014/main" id="{07B2530B-2E25-4E57-8863-6276CE04F18C}"/>
              </a:ext>
            </a:extLst>
          </p:cNvPr>
          <p:cNvSpPr/>
          <p:nvPr/>
        </p:nvSpPr>
        <p:spPr>
          <a:xfrm>
            <a:off x="1858964" y="2768601"/>
            <a:ext cx="1481137" cy="1725613"/>
          </a:xfrm>
          <a:prstGeom prst="flowChartPunchedCard">
            <a:avLst/>
          </a:prstGeom>
          <a:solidFill>
            <a:srgbClr val="0033CC">
              <a:alpha val="25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IN" kern="0" dirty="0">
                <a:solidFill>
                  <a:srgbClr val="000000"/>
                </a:solidFill>
                <a:latin typeface="Arial"/>
              </a:rPr>
              <a:t>A very Large Data File</a:t>
            </a:r>
            <a:endParaRPr lang="en-US" kern="0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49EBF58-6ECD-4B0C-B893-2778A34A74EE}"/>
              </a:ext>
            </a:extLst>
          </p:cNvPr>
          <p:cNvGrpSpPr>
            <a:grpSpLocks/>
          </p:cNvGrpSpPr>
          <p:nvPr/>
        </p:nvGrpSpPr>
        <p:grpSpPr bwMode="auto">
          <a:xfrm>
            <a:off x="3340101" y="1700214"/>
            <a:ext cx="2111375" cy="3843337"/>
            <a:chOff x="1815921" y="1700011"/>
            <a:chExt cx="2112137" cy="3843357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D6DB16B-5D37-43B8-841C-12E78DC5CEAE}"/>
                </a:ext>
              </a:extLst>
            </p:cNvPr>
            <p:cNvSpPr/>
            <p:nvPr/>
          </p:nvSpPr>
          <p:spPr>
            <a:xfrm>
              <a:off x="2549611" y="1700011"/>
              <a:ext cx="1378447" cy="863604"/>
            </a:xfrm>
            <a:prstGeom prst="rect">
              <a:avLst/>
            </a:prstGeom>
            <a:solidFill>
              <a:srgbClr val="00AEEF">
                <a:lumMod val="20000"/>
                <a:lumOff val="80000"/>
              </a:srgb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IN" kern="0" dirty="0">
                  <a:solidFill>
                    <a:srgbClr val="000000"/>
                  </a:solidFill>
                  <a:latin typeface="Arial"/>
                </a:rPr>
                <a:t>Block1</a:t>
              </a:r>
              <a:endParaRPr lang="en-US" kern="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D3899DF-0AF9-44E6-92D8-20B76C998988}"/>
                </a:ext>
              </a:extLst>
            </p:cNvPr>
            <p:cNvSpPr/>
            <p:nvPr/>
          </p:nvSpPr>
          <p:spPr>
            <a:xfrm>
              <a:off x="2549611" y="3203381"/>
              <a:ext cx="1378447" cy="862017"/>
            </a:xfrm>
            <a:prstGeom prst="rect">
              <a:avLst/>
            </a:prstGeom>
            <a:solidFill>
              <a:srgbClr val="800080">
                <a:lumMod val="20000"/>
                <a:lumOff val="80000"/>
              </a:srgb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IN" kern="0" dirty="0">
                  <a:solidFill>
                    <a:srgbClr val="000000"/>
                  </a:solidFill>
                  <a:latin typeface="Arial"/>
                </a:rPr>
                <a:t>Block 2</a:t>
              </a:r>
              <a:endParaRPr lang="en-US" kern="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90EF8B7E-2011-44F1-A2C4-0E44BCE0370A}"/>
                </a:ext>
              </a:extLst>
            </p:cNvPr>
            <p:cNvSpPr/>
            <p:nvPr/>
          </p:nvSpPr>
          <p:spPr>
            <a:xfrm>
              <a:off x="2549611" y="4679764"/>
              <a:ext cx="1378447" cy="863604"/>
            </a:xfrm>
            <a:prstGeom prst="rect">
              <a:avLst/>
            </a:prstGeom>
            <a:solidFill>
              <a:srgbClr val="00A400">
                <a:lumMod val="40000"/>
                <a:lumOff val="60000"/>
              </a:srgb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IN" kern="0" dirty="0">
                  <a:solidFill>
                    <a:srgbClr val="000000"/>
                  </a:solidFill>
                  <a:latin typeface="Arial"/>
                </a:rPr>
                <a:t>Block 3</a:t>
              </a:r>
              <a:endParaRPr lang="en-US" kern="0" dirty="0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46111" name="Elbow Connector 121">
              <a:extLst>
                <a:ext uri="{FF2B5EF4-FFF2-40B4-BE49-F238E27FC236}">
                  <a16:creationId xmlns:a16="http://schemas.microsoft.com/office/drawing/2014/main" id="{AEBFB442-8763-4B76-8133-AAE03B16E209}"/>
                </a:ext>
              </a:extLst>
            </p:cNvPr>
            <p:cNvCxnSpPr>
              <a:cxnSpLocks noChangeShapeType="1"/>
              <a:stCxn id="117" idx="3"/>
              <a:endCxn id="119" idx="1"/>
            </p:cNvCxnSpPr>
            <p:nvPr/>
          </p:nvCxnSpPr>
          <p:spPr bwMode="auto">
            <a:xfrm flipV="1">
              <a:off x="1815921" y="2131454"/>
              <a:ext cx="734098" cy="150039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2FCC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112" name="Elbow Connector 122">
              <a:extLst>
                <a:ext uri="{FF2B5EF4-FFF2-40B4-BE49-F238E27FC236}">
                  <a16:creationId xmlns:a16="http://schemas.microsoft.com/office/drawing/2014/main" id="{8DF9148E-E637-4496-ADFC-6465D3F9A3CE}"/>
                </a:ext>
              </a:extLst>
            </p:cNvPr>
            <p:cNvCxnSpPr>
              <a:cxnSpLocks noChangeShapeType="1"/>
              <a:stCxn id="117" idx="3"/>
              <a:endCxn id="121" idx="1"/>
            </p:cNvCxnSpPr>
            <p:nvPr/>
          </p:nvCxnSpPr>
          <p:spPr bwMode="auto">
            <a:xfrm>
              <a:off x="1815921" y="3631845"/>
              <a:ext cx="734096" cy="1480081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rgbClr val="002FCC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113" name="Straight Arrow Connector 123">
              <a:extLst>
                <a:ext uri="{FF2B5EF4-FFF2-40B4-BE49-F238E27FC236}">
                  <a16:creationId xmlns:a16="http://schemas.microsoft.com/office/drawing/2014/main" id="{D763D9EB-B515-457E-BF96-E30B39CDC5C5}"/>
                </a:ext>
              </a:extLst>
            </p:cNvPr>
            <p:cNvCxnSpPr>
              <a:cxnSpLocks noChangeShapeType="1"/>
              <a:stCxn id="117" idx="3"/>
              <a:endCxn id="120" idx="1"/>
            </p:cNvCxnSpPr>
            <p:nvPr/>
          </p:nvCxnSpPr>
          <p:spPr bwMode="auto">
            <a:xfrm>
              <a:off x="1815921" y="3631845"/>
              <a:ext cx="734095" cy="2724"/>
            </a:xfrm>
            <a:prstGeom prst="straightConnector1">
              <a:avLst/>
            </a:prstGeom>
            <a:noFill/>
            <a:ln w="9525" algn="ctr">
              <a:solidFill>
                <a:srgbClr val="002F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8B48A07-245E-48E1-A957-75255D7ADCCB}"/>
              </a:ext>
            </a:extLst>
          </p:cNvPr>
          <p:cNvGrpSpPr>
            <a:grpSpLocks/>
          </p:cNvGrpSpPr>
          <p:nvPr/>
        </p:nvGrpSpPr>
        <p:grpSpPr bwMode="auto">
          <a:xfrm>
            <a:off x="5451476" y="1581151"/>
            <a:ext cx="4132263" cy="4079875"/>
            <a:chOff x="3928052" y="1581418"/>
            <a:chExt cx="4131977" cy="4079202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853126F-C101-413A-866A-16E25EA2E503}"/>
                </a:ext>
              </a:extLst>
            </p:cNvPr>
            <p:cNvSpPr/>
            <p:nvPr/>
          </p:nvSpPr>
          <p:spPr>
            <a:xfrm>
              <a:off x="5158280" y="1581418"/>
              <a:ext cx="946085" cy="234911"/>
            </a:xfrm>
            <a:prstGeom prst="rect">
              <a:avLst/>
            </a:prstGeom>
            <a:solidFill>
              <a:srgbClr val="00AEEF">
                <a:lumMod val="20000"/>
                <a:lumOff val="80000"/>
              </a:srgb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IN" kern="0" dirty="0">
                  <a:solidFill>
                    <a:srgbClr val="000000"/>
                  </a:solidFill>
                  <a:latin typeface="Arial"/>
                </a:rPr>
                <a:t>Block1</a:t>
              </a:r>
              <a:endParaRPr lang="en-US" kern="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F9EBA2D-8572-43C5-B52A-55DF6E6AD502}"/>
                </a:ext>
              </a:extLst>
            </p:cNvPr>
            <p:cNvSpPr/>
            <p:nvPr/>
          </p:nvSpPr>
          <p:spPr>
            <a:xfrm>
              <a:off x="7113944" y="2324245"/>
              <a:ext cx="946085" cy="233325"/>
            </a:xfrm>
            <a:prstGeom prst="rect">
              <a:avLst/>
            </a:prstGeom>
            <a:solidFill>
              <a:srgbClr val="00AEEF">
                <a:lumMod val="20000"/>
                <a:lumOff val="80000"/>
              </a:srgb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IN" kern="0" dirty="0">
                  <a:solidFill>
                    <a:srgbClr val="000000"/>
                  </a:solidFill>
                  <a:latin typeface="Arial"/>
                </a:rPr>
                <a:t>Block1</a:t>
              </a:r>
              <a:endParaRPr lang="en-US" kern="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545C2BE-B8B4-4854-A354-DF5AA85B0CDE}"/>
                </a:ext>
              </a:extLst>
            </p:cNvPr>
            <p:cNvSpPr/>
            <p:nvPr/>
          </p:nvSpPr>
          <p:spPr>
            <a:xfrm>
              <a:off x="5210663" y="5425709"/>
              <a:ext cx="946085" cy="234911"/>
            </a:xfrm>
            <a:prstGeom prst="rect">
              <a:avLst/>
            </a:prstGeom>
            <a:solidFill>
              <a:srgbClr val="00AEEF">
                <a:lumMod val="20000"/>
                <a:lumOff val="80000"/>
              </a:srgb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IN" kern="0" dirty="0">
                  <a:solidFill>
                    <a:srgbClr val="000000"/>
                  </a:solidFill>
                  <a:latin typeface="Arial"/>
                </a:rPr>
                <a:t>Block1</a:t>
              </a:r>
              <a:endParaRPr lang="en-US" kern="0" dirty="0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46105" name="Elbow Connector 128">
              <a:extLst>
                <a:ext uri="{FF2B5EF4-FFF2-40B4-BE49-F238E27FC236}">
                  <a16:creationId xmlns:a16="http://schemas.microsoft.com/office/drawing/2014/main" id="{9195C0CC-6879-49AA-A701-29F53C027FFC}"/>
                </a:ext>
              </a:extLst>
            </p:cNvPr>
            <p:cNvCxnSpPr>
              <a:cxnSpLocks noChangeShapeType="1"/>
              <a:endCxn id="126" idx="1"/>
            </p:cNvCxnSpPr>
            <p:nvPr/>
          </p:nvCxnSpPr>
          <p:spPr bwMode="auto">
            <a:xfrm flipV="1">
              <a:off x="3928052" y="1698670"/>
              <a:ext cx="1229933" cy="437578"/>
            </a:xfrm>
            <a:prstGeom prst="bentConnector3">
              <a:avLst>
                <a:gd name="adj1" fmla="val 50000"/>
              </a:avLst>
            </a:prstGeom>
            <a:noFill/>
            <a:ln w="25400" algn="ctr">
              <a:solidFill>
                <a:srgbClr val="5CD3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106" name="Elbow Connector 129">
              <a:extLst>
                <a:ext uri="{FF2B5EF4-FFF2-40B4-BE49-F238E27FC236}">
                  <a16:creationId xmlns:a16="http://schemas.microsoft.com/office/drawing/2014/main" id="{118A8E14-F3A8-41C6-A730-47B49206B8B8}"/>
                </a:ext>
              </a:extLst>
            </p:cNvPr>
            <p:cNvCxnSpPr>
              <a:cxnSpLocks noChangeShapeType="1"/>
              <a:stCxn id="119" idx="3"/>
              <a:endCxn id="128" idx="1"/>
            </p:cNvCxnSpPr>
            <p:nvPr/>
          </p:nvCxnSpPr>
          <p:spPr bwMode="auto">
            <a:xfrm>
              <a:off x="3928058" y="2131454"/>
              <a:ext cx="1282514" cy="3411914"/>
            </a:xfrm>
            <a:prstGeom prst="bentConnector3">
              <a:avLst>
                <a:gd name="adj1" fmla="val 47991"/>
              </a:avLst>
            </a:prstGeom>
            <a:noFill/>
            <a:ln w="25400" algn="ctr">
              <a:solidFill>
                <a:srgbClr val="5CD3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107" name="Straight Arrow Connector 130">
              <a:extLst>
                <a:ext uri="{FF2B5EF4-FFF2-40B4-BE49-F238E27FC236}">
                  <a16:creationId xmlns:a16="http://schemas.microsoft.com/office/drawing/2014/main" id="{B2D34BCA-A1BC-4635-AED1-6E02E957FC9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544629" y="2401182"/>
              <a:ext cx="2568798" cy="15023"/>
            </a:xfrm>
            <a:prstGeom prst="straightConnector1">
              <a:avLst/>
            </a:prstGeom>
            <a:noFill/>
            <a:ln w="25400" algn="ctr">
              <a:solidFill>
                <a:srgbClr val="5CD3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12CAFD5-7856-45DF-96E6-8831B118C2DB}"/>
              </a:ext>
            </a:extLst>
          </p:cNvPr>
          <p:cNvGrpSpPr>
            <a:grpSpLocks/>
          </p:cNvGrpSpPr>
          <p:nvPr/>
        </p:nvGrpSpPr>
        <p:grpSpPr bwMode="auto">
          <a:xfrm>
            <a:off x="5451476" y="2770189"/>
            <a:ext cx="4132263" cy="2200275"/>
            <a:chOff x="3928055" y="2770061"/>
            <a:chExt cx="4131974" cy="2200125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15D78172-62DF-4305-B8B2-7E22842FD96A}"/>
                </a:ext>
              </a:extLst>
            </p:cNvPr>
            <p:cNvSpPr/>
            <p:nvPr/>
          </p:nvSpPr>
          <p:spPr>
            <a:xfrm>
              <a:off x="5158282" y="3382794"/>
              <a:ext cx="946084" cy="288905"/>
            </a:xfrm>
            <a:prstGeom prst="rect">
              <a:avLst/>
            </a:prstGeom>
            <a:solidFill>
              <a:srgbClr val="800080">
                <a:lumMod val="20000"/>
                <a:lumOff val="80000"/>
              </a:srgb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IN" kern="0" dirty="0">
                  <a:solidFill>
                    <a:srgbClr val="000000"/>
                  </a:solidFill>
                  <a:latin typeface="Arial"/>
                </a:rPr>
                <a:t>Block 2</a:t>
              </a:r>
              <a:endParaRPr lang="en-US" kern="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C1557B3-FF05-4766-AD5D-68657EC4116E}"/>
                </a:ext>
              </a:extLst>
            </p:cNvPr>
            <p:cNvSpPr/>
            <p:nvPr/>
          </p:nvSpPr>
          <p:spPr>
            <a:xfrm>
              <a:off x="7113945" y="4679693"/>
              <a:ext cx="946084" cy="290493"/>
            </a:xfrm>
            <a:prstGeom prst="rect">
              <a:avLst/>
            </a:prstGeom>
            <a:solidFill>
              <a:srgbClr val="800080">
                <a:lumMod val="20000"/>
                <a:lumOff val="80000"/>
              </a:srgb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IN" kern="0" dirty="0">
                  <a:solidFill>
                    <a:srgbClr val="000000"/>
                  </a:solidFill>
                  <a:latin typeface="Arial"/>
                </a:rPr>
                <a:t>Block 2</a:t>
              </a:r>
              <a:endParaRPr lang="en-US" kern="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C63EC71-CAEA-4031-BE31-9A4A831C065A}"/>
                </a:ext>
              </a:extLst>
            </p:cNvPr>
            <p:cNvSpPr/>
            <p:nvPr/>
          </p:nvSpPr>
          <p:spPr>
            <a:xfrm>
              <a:off x="7113945" y="2770061"/>
              <a:ext cx="946084" cy="290492"/>
            </a:xfrm>
            <a:prstGeom prst="rect">
              <a:avLst/>
            </a:prstGeom>
            <a:solidFill>
              <a:srgbClr val="800080">
                <a:lumMod val="20000"/>
                <a:lumOff val="80000"/>
              </a:srgb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IN" kern="0" dirty="0">
                  <a:solidFill>
                    <a:srgbClr val="000000"/>
                  </a:solidFill>
                  <a:latin typeface="Arial"/>
                </a:rPr>
                <a:t>Block 2</a:t>
              </a:r>
              <a:endParaRPr lang="en-US" kern="0" dirty="0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46099" name="Elbow Connector 135">
              <a:extLst>
                <a:ext uri="{FF2B5EF4-FFF2-40B4-BE49-F238E27FC236}">
                  <a16:creationId xmlns:a16="http://schemas.microsoft.com/office/drawing/2014/main" id="{B83CC1A8-59D2-4B75-9DAA-FB782A0047E1}"/>
                </a:ext>
              </a:extLst>
            </p:cNvPr>
            <p:cNvCxnSpPr>
              <a:cxnSpLocks noChangeShapeType="1"/>
              <a:stCxn id="120" idx="3"/>
            </p:cNvCxnSpPr>
            <p:nvPr/>
          </p:nvCxnSpPr>
          <p:spPr bwMode="auto">
            <a:xfrm flipV="1">
              <a:off x="3928055" y="2881649"/>
              <a:ext cx="3185372" cy="752920"/>
            </a:xfrm>
            <a:prstGeom prst="bentConnector3">
              <a:avLst>
                <a:gd name="adj1" fmla="val 10375"/>
              </a:avLst>
            </a:prstGeom>
            <a:noFill/>
            <a:ln w="25400" algn="ctr">
              <a:solidFill>
                <a:srgbClr val="FF66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100" name="Elbow Connector 136">
              <a:extLst>
                <a:ext uri="{FF2B5EF4-FFF2-40B4-BE49-F238E27FC236}">
                  <a16:creationId xmlns:a16="http://schemas.microsoft.com/office/drawing/2014/main" id="{4C8E6F32-261A-4ADE-B413-1AF227CAC668}"/>
                </a:ext>
              </a:extLst>
            </p:cNvPr>
            <p:cNvCxnSpPr>
              <a:cxnSpLocks noChangeShapeType="1"/>
              <a:stCxn id="120" idx="3"/>
              <a:endCxn id="134" idx="1"/>
            </p:cNvCxnSpPr>
            <p:nvPr/>
          </p:nvCxnSpPr>
          <p:spPr bwMode="auto">
            <a:xfrm>
              <a:off x="3928055" y="3634569"/>
              <a:ext cx="3185372" cy="1190766"/>
            </a:xfrm>
            <a:prstGeom prst="bentConnector3">
              <a:avLst>
                <a:gd name="adj1" fmla="val 10375"/>
              </a:avLst>
            </a:prstGeom>
            <a:noFill/>
            <a:ln w="25400" algn="ctr">
              <a:solidFill>
                <a:srgbClr val="FF66FF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101" name="Straight Arrow Connector 137">
              <a:extLst>
                <a:ext uri="{FF2B5EF4-FFF2-40B4-BE49-F238E27FC236}">
                  <a16:creationId xmlns:a16="http://schemas.microsoft.com/office/drawing/2014/main" id="{49A4FECB-55FA-420E-89C8-ECA2709EA09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237149" y="3526940"/>
              <a:ext cx="920836" cy="0"/>
            </a:xfrm>
            <a:prstGeom prst="straightConnector1">
              <a:avLst/>
            </a:prstGeom>
            <a:noFill/>
            <a:ln w="25400" algn="ctr">
              <a:solidFill>
                <a:srgbClr val="FF66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4471FE5-82D9-4331-834B-D4A48FC68E9C}"/>
              </a:ext>
            </a:extLst>
          </p:cNvPr>
          <p:cNvGrpSpPr>
            <a:grpSpLocks/>
          </p:cNvGrpSpPr>
          <p:nvPr/>
        </p:nvGrpSpPr>
        <p:grpSpPr bwMode="auto">
          <a:xfrm>
            <a:off x="5446713" y="1962151"/>
            <a:ext cx="2235200" cy="4079875"/>
            <a:chOff x="3922407" y="1961592"/>
            <a:chExt cx="2234767" cy="4081214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4673F7F-CF50-4179-A721-38932B391464}"/>
                </a:ext>
              </a:extLst>
            </p:cNvPr>
            <p:cNvSpPr/>
            <p:nvPr/>
          </p:nvSpPr>
          <p:spPr>
            <a:xfrm>
              <a:off x="5157243" y="1961592"/>
              <a:ext cx="947553" cy="235027"/>
            </a:xfrm>
            <a:prstGeom prst="rect">
              <a:avLst/>
            </a:prstGeom>
            <a:solidFill>
              <a:srgbClr val="00A400">
                <a:lumMod val="40000"/>
                <a:lumOff val="60000"/>
              </a:srgb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IN" kern="0" dirty="0">
                  <a:solidFill>
                    <a:srgbClr val="000000"/>
                  </a:solidFill>
                  <a:latin typeface="Arial"/>
                </a:rPr>
                <a:t>Block3</a:t>
              </a:r>
              <a:endParaRPr lang="en-US" kern="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5EDDEBA-07A5-4C3E-957E-99624B4874FC}"/>
                </a:ext>
              </a:extLst>
            </p:cNvPr>
            <p:cNvSpPr/>
            <p:nvPr/>
          </p:nvSpPr>
          <p:spPr>
            <a:xfrm>
              <a:off x="5157243" y="3816401"/>
              <a:ext cx="947553" cy="233440"/>
            </a:xfrm>
            <a:prstGeom prst="rect">
              <a:avLst/>
            </a:prstGeom>
            <a:solidFill>
              <a:srgbClr val="00A400">
                <a:lumMod val="40000"/>
                <a:lumOff val="60000"/>
              </a:srgb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IN" kern="0" dirty="0">
                  <a:solidFill>
                    <a:srgbClr val="000000"/>
                  </a:solidFill>
                  <a:latin typeface="Arial"/>
                </a:rPr>
                <a:t>Block3</a:t>
              </a:r>
              <a:endParaRPr lang="en-US" kern="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794E5A1-FFB1-4203-885B-5182FE1F35FF}"/>
                </a:ext>
              </a:extLst>
            </p:cNvPr>
            <p:cNvSpPr/>
            <p:nvPr/>
          </p:nvSpPr>
          <p:spPr>
            <a:xfrm>
              <a:off x="5211207" y="5807779"/>
              <a:ext cx="945967" cy="235027"/>
            </a:xfrm>
            <a:prstGeom prst="rect">
              <a:avLst/>
            </a:prstGeom>
            <a:solidFill>
              <a:srgbClr val="00A400">
                <a:lumMod val="40000"/>
                <a:lumOff val="60000"/>
              </a:srgbClr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IN" kern="0" dirty="0">
                  <a:solidFill>
                    <a:srgbClr val="000000"/>
                  </a:solidFill>
                  <a:latin typeface="Arial"/>
                </a:rPr>
                <a:t>Block3</a:t>
              </a:r>
              <a:endParaRPr lang="en-US" kern="0" dirty="0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46093" name="Elbow Connector 142">
              <a:extLst>
                <a:ext uri="{FF2B5EF4-FFF2-40B4-BE49-F238E27FC236}">
                  <a16:creationId xmlns:a16="http://schemas.microsoft.com/office/drawing/2014/main" id="{21FCE42A-553E-4F93-B946-C6CBDEA4BE88}"/>
                </a:ext>
              </a:extLst>
            </p:cNvPr>
            <p:cNvCxnSpPr>
              <a:cxnSpLocks noChangeShapeType="1"/>
              <a:stCxn id="121" idx="3"/>
            </p:cNvCxnSpPr>
            <p:nvPr/>
          </p:nvCxnSpPr>
          <p:spPr bwMode="auto">
            <a:xfrm>
              <a:off x="3928056" y="5111926"/>
              <a:ext cx="1282516" cy="813628"/>
            </a:xfrm>
            <a:prstGeom prst="bentConnector3">
              <a:avLst>
                <a:gd name="adj1" fmla="val 62051"/>
              </a:avLst>
            </a:prstGeom>
            <a:noFill/>
            <a:ln w="25400" algn="ctr">
              <a:solidFill>
                <a:srgbClr val="75FF7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094" name="Elbow Connector 143">
              <a:extLst>
                <a:ext uri="{FF2B5EF4-FFF2-40B4-BE49-F238E27FC236}">
                  <a16:creationId xmlns:a16="http://schemas.microsoft.com/office/drawing/2014/main" id="{6B97A78B-FEED-4E7C-B269-CDB234C65129}"/>
                </a:ext>
              </a:extLst>
            </p:cNvPr>
            <p:cNvCxnSpPr>
              <a:cxnSpLocks noChangeShapeType="1"/>
              <a:endCxn id="141" idx="1"/>
            </p:cNvCxnSpPr>
            <p:nvPr/>
          </p:nvCxnSpPr>
          <p:spPr bwMode="auto">
            <a:xfrm flipV="1">
              <a:off x="3922407" y="3933004"/>
              <a:ext cx="1235578" cy="1190800"/>
            </a:xfrm>
            <a:prstGeom prst="bentConnector3">
              <a:avLst>
                <a:gd name="adj1" fmla="val 64593"/>
              </a:avLst>
            </a:prstGeom>
            <a:noFill/>
            <a:ln w="25400" algn="ctr">
              <a:solidFill>
                <a:srgbClr val="75FF7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095" name="Elbow Connector 144">
              <a:extLst>
                <a:ext uri="{FF2B5EF4-FFF2-40B4-BE49-F238E27FC236}">
                  <a16:creationId xmlns:a16="http://schemas.microsoft.com/office/drawing/2014/main" id="{9EA18CE9-19B8-4C71-BEA2-7DAE903E257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3988114" y="2816661"/>
              <a:ext cx="1892200" cy="406741"/>
            </a:xfrm>
            <a:prstGeom prst="bentConnector3">
              <a:avLst>
                <a:gd name="adj1" fmla="val 99685"/>
              </a:avLst>
            </a:prstGeom>
            <a:noFill/>
            <a:ln w="25400" algn="ctr">
              <a:solidFill>
                <a:srgbClr val="75FF75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6089" name="Rectangle 1">
            <a:extLst>
              <a:ext uri="{FF2B5EF4-FFF2-40B4-BE49-F238E27FC236}">
                <a16:creationId xmlns:a16="http://schemas.microsoft.com/office/drawing/2014/main" id="{C6642E93-E897-4E7A-8951-545F5F83A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563" y="1157289"/>
            <a:ext cx="4000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buSzPct val="50000"/>
            </a:pPr>
            <a:r>
              <a:rPr lang="en-US" alt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How Hadoop stores data?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2">
            <a:extLst>
              <a:ext uri="{FF2B5EF4-FFF2-40B4-BE49-F238E27FC236}">
                <a16:creationId xmlns:a16="http://schemas.microsoft.com/office/drawing/2014/main" id="{320DE649-790A-47EE-9D94-39604BE55486}"/>
              </a:ext>
            </a:extLst>
          </p:cNvPr>
          <p:cNvSpPr txBox="1">
            <a:spLocks/>
          </p:cNvSpPr>
          <p:nvPr/>
        </p:nvSpPr>
        <p:spPr>
          <a:xfrm>
            <a:off x="1833564" y="247651"/>
            <a:ext cx="8205787" cy="785813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buNone/>
              <a:defRPr sz="2600" b="1" kern="1200">
                <a:solidFill>
                  <a:srgbClr val="00000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defTabSz="912813" eaLnBrk="0" hangingPunct="0">
              <a:lnSpc>
                <a:spcPct val="90000"/>
              </a:lnSpc>
              <a:defRPr/>
            </a:pPr>
            <a:r>
              <a:rPr lang="en-IN" sz="2400" dirty="0">
                <a:solidFill>
                  <a:schemeClr val="accent1">
                    <a:lumMod val="75000"/>
                  </a:schemeClr>
                </a:solidFill>
              </a:rPr>
              <a:t>Spark  Vs Hadoop</a:t>
            </a:r>
            <a:endParaRPr lang="en-US" altLang="en-US" sz="2400" spc="-133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9" name="Flowchart: Card 88">
            <a:extLst>
              <a:ext uri="{FF2B5EF4-FFF2-40B4-BE49-F238E27FC236}">
                <a16:creationId xmlns:a16="http://schemas.microsoft.com/office/drawing/2014/main" id="{594FE1A4-B0C5-4058-9C42-64752E607543}"/>
              </a:ext>
            </a:extLst>
          </p:cNvPr>
          <p:cNvSpPr/>
          <p:nvPr/>
        </p:nvSpPr>
        <p:spPr>
          <a:xfrm>
            <a:off x="1858964" y="2768601"/>
            <a:ext cx="1481137" cy="1725613"/>
          </a:xfrm>
          <a:prstGeom prst="flowChartPunchedCard">
            <a:avLst/>
          </a:prstGeom>
          <a:solidFill>
            <a:srgbClr val="0033CC">
              <a:alpha val="5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IN" kern="0" dirty="0">
                <a:solidFill>
                  <a:prstClr val="white"/>
                </a:solidFill>
                <a:latin typeface="Arial"/>
              </a:rPr>
              <a:t>A very Large Data File</a:t>
            </a:r>
            <a:endParaRPr lang="en-US" kern="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29F8AB4-0419-4B83-BB1D-AB0D8DDB74D7}"/>
              </a:ext>
            </a:extLst>
          </p:cNvPr>
          <p:cNvSpPr/>
          <p:nvPr/>
        </p:nvSpPr>
        <p:spPr>
          <a:xfrm>
            <a:off x="4073525" y="1700213"/>
            <a:ext cx="1377950" cy="862012"/>
          </a:xfrm>
          <a:prstGeom prst="rect">
            <a:avLst/>
          </a:prstGeom>
          <a:solidFill>
            <a:srgbClr val="00AEEF">
              <a:lumMod val="20000"/>
              <a:lumOff val="8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IN" kern="0" dirty="0">
                <a:solidFill>
                  <a:srgbClr val="000000"/>
                </a:solidFill>
                <a:latin typeface="Arial"/>
              </a:rPr>
              <a:t>Block1</a:t>
            </a:r>
            <a:endParaRPr lang="en-US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967D2B3-FD84-4FCC-9B2E-C44DB8EC4A1D}"/>
              </a:ext>
            </a:extLst>
          </p:cNvPr>
          <p:cNvSpPr/>
          <p:nvPr/>
        </p:nvSpPr>
        <p:spPr>
          <a:xfrm>
            <a:off x="4073525" y="3203576"/>
            <a:ext cx="1377950" cy="862013"/>
          </a:xfrm>
          <a:prstGeom prst="rect">
            <a:avLst/>
          </a:prstGeom>
          <a:solidFill>
            <a:srgbClr val="800080">
              <a:lumMod val="20000"/>
              <a:lumOff val="8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IN" kern="0" dirty="0">
                <a:solidFill>
                  <a:srgbClr val="000000"/>
                </a:solidFill>
                <a:latin typeface="Arial"/>
              </a:rPr>
              <a:t>Block 2</a:t>
            </a:r>
            <a:endParaRPr lang="en-US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7556191-531A-4370-AEBC-B50CDD72AAF8}"/>
              </a:ext>
            </a:extLst>
          </p:cNvPr>
          <p:cNvSpPr/>
          <p:nvPr/>
        </p:nvSpPr>
        <p:spPr>
          <a:xfrm>
            <a:off x="4073525" y="4679950"/>
            <a:ext cx="1377950" cy="863600"/>
          </a:xfrm>
          <a:prstGeom prst="rect">
            <a:avLst/>
          </a:prstGeom>
          <a:solidFill>
            <a:srgbClr val="00A400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IN" kern="0" dirty="0">
                <a:solidFill>
                  <a:srgbClr val="000000"/>
                </a:solidFill>
                <a:latin typeface="Arial"/>
              </a:rPr>
              <a:t>Block 3</a:t>
            </a:r>
            <a:endParaRPr lang="en-US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49F15F6-A5B3-4DED-BF11-297F18186E3E}"/>
              </a:ext>
            </a:extLst>
          </p:cNvPr>
          <p:cNvSpPr/>
          <p:nvPr/>
        </p:nvSpPr>
        <p:spPr>
          <a:xfrm>
            <a:off x="6443663" y="1358900"/>
            <a:ext cx="1854200" cy="1684338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1794EF5A-FD2B-46EB-82E0-9D0EA245AC23}"/>
              </a:ext>
            </a:extLst>
          </p:cNvPr>
          <p:cNvSpPr/>
          <p:nvPr/>
        </p:nvSpPr>
        <p:spPr>
          <a:xfrm>
            <a:off x="6443663" y="3211513"/>
            <a:ext cx="1854200" cy="168275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A51E717D-A161-4799-B488-A865149BE3C8}"/>
              </a:ext>
            </a:extLst>
          </p:cNvPr>
          <p:cNvSpPr/>
          <p:nvPr/>
        </p:nvSpPr>
        <p:spPr>
          <a:xfrm>
            <a:off x="6443663" y="5062539"/>
            <a:ext cx="1854200" cy="1684337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2A985547-6F1C-41BC-8CFA-26935919A7D0}"/>
              </a:ext>
            </a:extLst>
          </p:cNvPr>
          <p:cNvSpPr/>
          <p:nvPr/>
        </p:nvSpPr>
        <p:spPr>
          <a:xfrm>
            <a:off x="8450263" y="2168525"/>
            <a:ext cx="1854200" cy="1682750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420AF98F-2988-4CFD-8E51-3A6AA05B1522}"/>
              </a:ext>
            </a:extLst>
          </p:cNvPr>
          <p:cNvSpPr/>
          <p:nvPr/>
        </p:nvSpPr>
        <p:spPr>
          <a:xfrm>
            <a:off x="8486775" y="4445000"/>
            <a:ext cx="1854200" cy="1684338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48140" name="Elbow Connector 97">
            <a:extLst>
              <a:ext uri="{FF2B5EF4-FFF2-40B4-BE49-F238E27FC236}">
                <a16:creationId xmlns:a16="http://schemas.microsoft.com/office/drawing/2014/main" id="{C1F0E6EF-9347-43D0-9A62-8DEC395E9324}"/>
              </a:ext>
            </a:extLst>
          </p:cNvPr>
          <p:cNvCxnSpPr>
            <a:cxnSpLocks noChangeShapeType="1"/>
            <a:stCxn id="89" idx="3"/>
            <a:endCxn id="90" idx="1"/>
          </p:cNvCxnSpPr>
          <p:nvPr/>
        </p:nvCxnSpPr>
        <p:spPr bwMode="auto">
          <a:xfrm flipV="1">
            <a:off x="3340101" y="2132014"/>
            <a:ext cx="733425" cy="1500187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rgbClr val="002FCC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41" name="Elbow Connector 98">
            <a:extLst>
              <a:ext uri="{FF2B5EF4-FFF2-40B4-BE49-F238E27FC236}">
                <a16:creationId xmlns:a16="http://schemas.microsoft.com/office/drawing/2014/main" id="{D99B2834-EAB1-4DED-A9B3-B4D63AF0D9AB}"/>
              </a:ext>
            </a:extLst>
          </p:cNvPr>
          <p:cNvCxnSpPr>
            <a:cxnSpLocks noChangeShapeType="1"/>
            <a:stCxn id="89" idx="3"/>
            <a:endCxn id="92" idx="1"/>
          </p:cNvCxnSpPr>
          <p:nvPr/>
        </p:nvCxnSpPr>
        <p:spPr bwMode="auto">
          <a:xfrm>
            <a:off x="3340101" y="3632200"/>
            <a:ext cx="733425" cy="147955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rgbClr val="002FCC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42" name="Straight Arrow Connector 99">
            <a:extLst>
              <a:ext uri="{FF2B5EF4-FFF2-40B4-BE49-F238E27FC236}">
                <a16:creationId xmlns:a16="http://schemas.microsoft.com/office/drawing/2014/main" id="{7E224129-A931-4A21-8880-2D0A69E5BA08}"/>
              </a:ext>
            </a:extLst>
          </p:cNvPr>
          <p:cNvCxnSpPr>
            <a:cxnSpLocks noChangeShapeType="1"/>
            <a:stCxn id="89" idx="3"/>
            <a:endCxn id="91" idx="1"/>
          </p:cNvCxnSpPr>
          <p:nvPr/>
        </p:nvCxnSpPr>
        <p:spPr bwMode="auto">
          <a:xfrm>
            <a:off x="3340101" y="3632200"/>
            <a:ext cx="733425" cy="1588"/>
          </a:xfrm>
          <a:prstGeom prst="straightConnector1">
            <a:avLst/>
          </a:prstGeom>
          <a:noFill/>
          <a:ln w="9525" algn="ctr">
            <a:solidFill>
              <a:srgbClr val="002F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8EA9B8D-2C06-47C2-82BA-246BB67E6A20}"/>
              </a:ext>
            </a:extLst>
          </p:cNvPr>
          <p:cNvSpPr/>
          <p:nvPr/>
        </p:nvSpPr>
        <p:spPr>
          <a:xfrm>
            <a:off x="6681788" y="1581150"/>
            <a:ext cx="946150" cy="234950"/>
          </a:xfrm>
          <a:prstGeom prst="rect">
            <a:avLst/>
          </a:prstGeom>
          <a:solidFill>
            <a:srgbClr val="00AEEF">
              <a:lumMod val="20000"/>
              <a:lumOff val="8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IN" kern="0" dirty="0">
                <a:solidFill>
                  <a:srgbClr val="000000"/>
                </a:solidFill>
                <a:latin typeface="Arial"/>
              </a:rPr>
              <a:t>Block1</a:t>
            </a:r>
            <a:endParaRPr lang="en-US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9E60D9D-45DE-4EB0-A340-5DB593CA980A}"/>
              </a:ext>
            </a:extLst>
          </p:cNvPr>
          <p:cNvSpPr/>
          <p:nvPr/>
        </p:nvSpPr>
        <p:spPr>
          <a:xfrm>
            <a:off x="8637588" y="2324101"/>
            <a:ext cx="946150" cy="233363"/>
          </a:xfrm>
          <a:prstGeom prst="rect">
            <a:avLst/>
          </a:prstGeom>
          <a:solidFill>
            <a:srgbClr val="00AEEF">
              <a:lumMod val="20000"/>
              <a:lumOff val="8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IN" kern="0" dirty="0">
                <a:solidFill>
                  <a:srgbClr val="000000"/>
                </a:solidFill>
                <a:latin typeface="Arial"/>
              </a:rPr>
              <a:t>Block1</a:t>
            </a:r>
            <a:endParaRPr lang="en-US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0032631-AD7B-403B-90EE-DB812744D270}"/>
              </a:ext>
            </a:extLst>
          </p:cNvPr>
          <p:cNvSpPr/>
          <p:nvPr/>
        </p:nvSpPr>
        <p:spPr>
          <a:xfrm>
            <a:off x="6734175" y="5426075"/>
            <a:ext cx="947738" cy="234950"/>
          </a:xfrm>
          <a:prstGeom prst="rect">
            <a:avLst/>
          </a:prstGeom>
          <a:solidFill>
            <a:srgbClr val="00AEEF">
              <a:lumMod val="20000"/>
              <a:lumOff val="8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IN" kern="0" dirty="0">
                <a:solidFill>
                  <a:srgbClr val="000000"/>
                </a:solidFill>
                <a:latin typeface="Arial"/>
              </a:rPr>
              <a:t>Block1</a:t>
            </a:r>
            <a:endParaRPr lang="en-US" kern="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8146" name="Elbow Connector 103">
            <a:extLst>
              <a:ext uri="{FF2B5EF4-FFF2-40B4-BE49-F238E27FC236}">
                <a16:creationId xmlns:a16="http://schemas.microsoft.com/office/drawing/2014/main" id="{98221DF2-054A-4E68-8DD6-5A6E3705B18C}"/>
              </a:ext>
            </a:extLst>
          </p:cNvPr>
          <p:cNvCxnSpPr>
            <a:cxnSpLocks noChangeShapeType="1"/>
            <a:endCxn id="101" idx="1"/>
          </p:cNvCxnSpPr>
          <p:nvPr/>
        </p:nvCxnSpPr>
        <p:spPr bwMode="auto">
          <a:xfrm flipV="1">
            <a:off x="5451476" y="1698625"/>
            <a:ext cx="1230313" cy="438150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rgbClr val="5CD3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47" name="Elbow Connector 104">
            <a:extLst>
              <a:ext uri="{FF2B5EF4-FFF2-40B4-BE49-F238E27FC236}">
                <a16:creationId xmlns:a16="http://schemas.microsoft.com/office/drawing/2014/main" id="{02BB541B-1502-454B-AACC-0F5B6703B3DD}"/>
              </a:ext>
            </a:extLst>
          </p:cNvPr>
          <p:cNvCxnSpPr>
            <a:cxnSpLocks noChangeShapeType="1"/>
            <a:stCxn id="90" idx="3"/>
            <a:endCxn id="103" idx="1"/>
          </p:cNvCxnSpPr>
          <p:nvPr/>
        </p:nvCxnSpPr>
        <p:spPr bwMode="auto">
          <a:xfrm>
            <a:off x="5451475" y="2132014"/>
            <a:ext cx="1282700" cy="3411537"/>
          </a:xfrm>
          <a:prstGeom prst="bentConnector3">
            <a:avLst>
              <a:gd name="adj1" fmla="val 47991"/>
            </a:avLst>
          </a:prstGeom>
          <a:noFill/>
          <a:ln w="25400" algn="ctr">
            <a:solidFill>
              <a:srgbClr val="5CD3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48" name="Straight Arrow Connector 105">
            <a:extLst>
              <a:ext uri="{FF2B5EF4-FFF2-40B4-BE49-F238E27FC236}">
                <a16:creationId xmlns:a16="http://schemas.microsoft.com/office/drawing/2014/main" id="{244F4117-4065-451A-AE09-66F0FBD54E8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69014" y="2401889"/>
            <a:ext cx="2568575" cy="14287"/>
          </a:xfrm>
          <a:prstGeom prst="straightConnector1">
            <a:avLst/>
          </a:prstGeom>
          <a:noFill/>
          <a:ln w="25400" algn="ctr">
            <a:solidFill>
              <a:srgbClr val="5CD3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1F2A301-B50F-434A-9F1A-B54EFADEF244}"/>
              </a:ext>
            </a:extLst>
          </p:cNvPr>
          <p:cNvSpPr/>
          <p:nvPr/>
        </p:nvSpPr>
        <p:spPr>
          <a:xfrm>
            <a:off x="6681788" y="3381376"/>
            <a:ext cx="946150" cy="290513"/>
          </a:xfrm>
          <a:prstGeom prst="rect">
            <a:avLst/>
          </a:prstGeom>
          <a:solidFill>
            <a:srgbClr val="800080">
              <a:lumMod val="20000"/>
              <a:lumOff val="8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IN" kern="0" dirty="0">
                <a:solidFill>
                  <a:srgbClr val="000000"/>
                </a:solidFill>
                <a:latin typeface="Arial"/>
              </a:rPr>
              <a:t>Block 2</a:t>
            </a:r>
            <a:endParaRPr lang="en-US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524D85E-E3E8-4243-AADF-FBA840354043}"/>
              </a:ext>
            </a:extLst>
          </p:cNvPr>
          <p:cNvSpPr/>
          <p:nvPr/>
        </p:nvSpPr>
        <p:spPr>
          <a:xfrm>
            <a:off x="8637588" y="4679951"/>
            <a:ext cx="946150" cy="290513"/>
          </a:xfrm>
          <a:prstGeom prst="rect">
            <a:avLst/>
          </a:prstGeom>
          <a:solidFill>
            <a:srgbClr val="800080">
              <a:lumMod val="20000"/>
              <a:lumOff val="8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IN" kern="0" dirty="0">
                <a:solidFill>
                  <a:srgbClr val="000000"/>
                </a:solidFill>
                <a:latin typeface="Arial"/>
              </a:rPr>
              <a:t>Block 2</a:t>
            </a:r>
            <a:endParaRPr lang="en-US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3B66580-474E-47B9-B487-F02C960BB316}"/>
              </a:ext>
            </a:extLst>
          </p:cNvPr>
          <p:cNvSpPr/>
          <p:nvPr/>
        </p:nvSpPr>
        <p:spPr>
          <a:xfrm>
            <a:off x="8637588" y="2770189"/>
            <a:ext cx="946150" cy="288925"/>
          </a:xfrm>
          <a:prstGeom prst="rect">
            <a:avLst/>
          </a:prstGeom>
          <a:solidFill>
            <a:srgbClr val="800080">
              <a:lumMod val="20000"/>
              <a:lumOff val="8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IN" kern="0" dirty="0">
                <a:solidFill>
                  <a:srgbClr val="000000"/>
                </a:solidFill>
                <a:latin typeface="Arial"/>
              </a:rPr>
              <a:t>Block 2</a:t>
            </a:r>
            <a:endParaRPr lang="en-US" kern="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8152" name="Elbow Connector 109">
            <a:extLst>
              <a:ext uri="{FF2B5EF4-FFF2-40B4-BE49-F238E27FC236}">
                <a16:creationId xmlns:a16="http://schemas.microsoft.com/office/drawing/2014/main" id="{6ABD6CA8-C94D-42B1-A5B4-3FEAE641C3F4}"/>
              </a:ext>
            </a:extLst>
          </p:cNvPr>
          <p:cNvCxnSpPr>
            <a:cxnSpLocks noChangeShapeType="1"/>
            <a:stCxn id="91" idx="3"/>
          </p:cNvCxnSpPr>
          <p:nvPr/>
        </p:nvCxnSpPr>
        <p:spPr bwMode="auto">
          <a:xfrm flipV="1">
            <a:off x="5451476" y="2881314"/>
            <a:ext cx="3186113" cy="752475"/>
          </a:xfrm>
          <a:prstGeom prst="bentConnector3">
            <a:avLst>
              <a:gd name="adj1" fmla="val 10375"/>
            </a:avLst>
          </a:prstGeom>
          <a:noFill/>
          <a:ln w="25400" algn="ctr">
            <a:solidFill>
              <a:srgbClr val="FF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53" name="Elbow Connector 110">
            <a:extLst>
              <a:ext uri="{FF2B5EF4-FFF2-40B4-BE49-F238E27FC236}">
                <a16:creationId xmlns:a16="http://schemas.microsoft.com/office/drawing/2014/main" id="{9C72F8A4-7335-4249-90E5-816C813BF0BA}"/>
              </a:ext>
            </a:extLst>
          </p:cNvPr>
          <p:cNvCxnSpPr>
            <a:cxnSpLocks noChangeShapeType="1"/>
            <a:stCxn id="91" idx="3"/>
            <a:endCxn id="108" idx="1"/>
          </p:cNvCxnSpPr>
          <p:nvPr/>
        </p:nvCxnSpPr>
        <p:spPr bwMode="auto">
          <a:xfrm>
            <a:off x="5451476" y="3633788"/>
            <a:ext cx="3186113" cy="1192212"/>
          </a:xfrm>
          <a:prstGeom prst="bentConnector3">
            <a:avLst>
              <a:gd name="adj1" fmla="val 10375"/>
            </a:avLst>
          </a:prstGeom>
          <a:noFill/>
          <a:ln w="25400" algn="ctr">
            <a:solidFill>
              <a:srgbClr val="FF66FF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54" name="Straight Arrow Connector 111">
            <a:extLst>
              <a:ext uri="{FF2B5EF4-FFF2-40B4-BE49-F238E27FC236}">
                <a16:creationId xmlns:a16="http://schemas.microsoft.com/office/drawing/2014/main" id="{004E40D6-8541-45C8-96D0-245244D0DED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61038" y="3527425"/>
            <a:ext cx="920750" cy="0"/>
          </a:xfrm>
          <a:prstGeom prst="straightConnector1">
            <a:avLst/>
          </a:prstGeom>
          <a:noFill/>
          <a:ln w="25400" algn="ctr">
            <a:solidFill>
              <a:srgbClr val="FF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081246E-F9E6-4FE3-AF5F-2D84EF1BD886}"/>
              </a:ext>
            </a:extLst>
          </p:cNvPr>
          <p:cNvSpPr/>
          <p:nvPr/>
        </p:nvSpPr>
        <p:spPr>
          <a:xfrm>
            <a:off x="6681788" y="1962151"/>
            <a:ext cx="946150" cy="233363"/>
          </a:xfrm>
          <a:prstGeom prst="rect">
            <a:avLst/>
          </a:prstGeom>
          <a:solidFill>
            <a:srgbClr val="00A400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IN" kern="0" dirty="0">
                <a:solidFill>
                  <a:srgbClr val="000000"/>
                </a:solidFill>
                <a:latin typeface="Arial"/>
              </a:rPr>
              <a:t>Block3</a:t>
            </a:r>
            <a:endParaRPr lang="en-US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3391B46-D9E7-45D9-B5DB-168B202302B0}"/>
              </a:ext>
            </a:extLst>
          </p:cNvPr>
          <p:cNvSpPr/>
          <p:nvPr/>
        </p:nvSpPr>
        <p:spPr>
          <a:xfrm>
            <a:off x="6681788" y="3816351"/>
            <a:ext cx="946150" cy="233363"/>
          </a:xfrm>
          <a:prstGeom prst="rect">
            <a:avLst/>
          </a:prstGeom>
          <a:solidFill>
            <a:srgbClr val="00A400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IN" kern="0" dirty="0">
                <a:solidFill>
                  <a:srgbClr val="000000"/>
                </a:solidFill>
                <a:latin typeface="Arial"/>
              </a:rPr>
              <a:t>Block3</a:t>
            </a:r>
            <a:endParaRPr lang="en-US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C2882D1-8BA0-499F-ABCB-12C6C2388A78}"/>
              </a:ext>
            </a:extLst>
          </p:cNvPr>
          <p:cNvSpPr/>
          <p:nvPr/>
        </p:nvSpPr>
        <p:spPr>
          <a:xfrm>
            <a:off x="6734175" y="5808663"/>
            <a:ext cx="947738" cy="233362"/>
          </a:xfrm>
          <a:prstGeom prst="rect">
            <a:avLst/>
          </a:prstGeom>
          <a:solidFill>
            <a:srgbClr val="00A400">
              <a:lumMod val="40000"/>
              <a:lumOff val="60000"/>
            </a:srgb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IN" kern="0" dirty="0">
                <a:solidFill>
                  <a:srgbClr val="000000"/>
                </a:solidFill>
                <a:latin typeface="Arial"/>
              </a:rPr>
              <a:t>Block3</a:t>
            </a:r>
            <a:endParaRPr lang="en-US" kern="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48158" name="Elbow Connector 115">
            <a:extLst>
              <a:ext uri="{FF2B5EF4-FFF2-40B4-BE49-F238E27FC236}">
                <a16:creationId xmlns:a16="http://schemas.microsoft.com/office/drawing/2014/main" id="{2C28055C-D9F9-4BFE-B5E7-79B2A3349B6A}"/>
              </a:ext>
            </a:extLst>
          </p:cNvPr>
          <p:cNvCxnSpPr>
            <a:cxnSpLocks noChangeShapeType="1"/>
            <a:stCxn id="92" idx="3"/>
          </p:cNvCxnSpPr>
          <p:nvPr/>
        </p:nvCxnSpPr>
        <p:spPr bwMode="auto">
          <a:xfrm>
            <a:off x="5451475" y="5111750"/>
            <a:ext cx="1282700" cy="814388"/>
          </a:xfrm>
          <a:prstGeom prst="bentConnector3">
            <a:avLst>
              <a:gd name="adj1" fmla="val 62051"/>
            </a:avLst>
          </a:prstGeom>
          <a:noFill/>
          <a:ln w="25400" algn="ctr">
            <a:solidFill>
              <a:srgbClr val="75FF7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59" name="Elbow Connector 116">
            <a:extLst>
              <a:ext uri="{FF2B5EF4-FFF2-40B4-BE49-F238E27FC236}">
                <a16:creationId xmlns:a16="http://schemas.microsoft.com/office/drawing/2014/main" id="{1FC2395C-C0C6-4965-B63A-3E85F69C36CE}"/>
              </a:ext>
            </a:extLst>
          </p:cNvPr>
          <p:cNvCxnSpPr>
            <a:cxnSpLocks noChangeShapeType="1"/>
            <a:endCxn id="114" idx="1"/>
          </p:cNvCxnSpPr>
          <p:nvPr/>
        </p:nvCxnSpPr>
        <p:spPr bwMode="auto">
          <a:xfrm flipV="1">
            <a:off x="5446714" y="3932238"/>
            <a:ext cx="1235075" cy="1192212"/>
          </a:xfrm>
          <a:prstGeom prst="bentConnector3">
            <a:avLst>
              <a:gd name="adj1" fmla="val 64593"/>
            </a:avLst>
          </a:prstGeom>
          <a:noFill/>
          <a:ln w="25400" algn="ctr">
            <a:solidFill>
              <a:srgbClr val="75FF7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160" name="Elbow Connector 117">
            <a:extLst>
              <a:ext uri="{FF2B5EF4-FFF2-40B4-BE49-F238E27FC236}">
                <a16:creationId xmlns:a16="http://schemas.microsoft.com/office/drawing/2014/main" id="{6AD17FBF-E8B1-4EC9-9ACE-6FE2A6AAC51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5511800" y="2816225"/>
            <a:ext cx="1892300" cy="406400"/>
          </a:xfrm>
          <a:prstGeom prst="bentConnector3">
            <a:avLst>
              <a:gd name="adj1" fmla="val 99685"/>
            </a:avLst>
          </a:prstGeom>
          <a:noFill/>
          <a:ln w="25400" algn="ctr">
            <a:solidFill>
              <a:srgbClr val="75FF7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8161" name="Picture 118">
            <a:extLst>
              <a:ext uri="{FF2B5EF4-FFF2-40B4-BE49-F238E27FC236}">
                <a16:creationId xmlns:a16="http://schemas.microsoft.com/office/drawing/2014/main" id="{CADFE775-9DF1-440E-82DA-F09FB782D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776" y="4584700"/>
            <a:ext cx="5238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62" name="Picture 119">
            <a:extLst>
              <a:ext uri="{FF2B5EF4-FFF2-40B4-BE49-F238E27FC236}">
                <a16:creationId xmlns:a16="http://schemas.microsoft.com/office/drawing/2014/main" id="{B4470F10-287D-4363-91DE-A56B2D1D4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776" y="2278063"/>
            <a:ext cx="5238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63" name="Picture 120">
            <a:extLst>
              <a:ext uri="{FF2B5EF4-FFF2-40B4-BE49-F238E27FC236}">
                <a16:creationId xmlns:a16="http://schemas.microsoft.com/office/drawing/2014/main" id="{4DF9B536-E734-40D6-9E86-D77ECB97A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714" y="5395913"/>
            <a:ext cx="5238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64" name="Picture 121">
            <a:extLst>
              <a:ext uri="{FF2B5EF4-FFF2-40B4-BE49-F238E27FC236}">
                <a16:creationId xmlns:a16="http://schemas.microsoft.com/office/drawing/2014/main" id="{A28543BA-1BDA-49B5-ACB0-7DAFE9888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964" y="3349625"/>
            <a:ext cx="5238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65" name="Picture 122">
            <a:extLst>
              <a:ext uri="{FF2B5EF4-FFF2-40B4-BE49-F238E27FC236}">
                <a16:creationId xmlns:a16="http://schemas.microsoft.com/office/drawing/2014/main" id="{15583C0F-DF63-4971-A1B3-1674E9187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1" y="1568450"/>
            <a:ext cx="5238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66" name="Rectangle 1">
            <a:extLst>
              <a:ext uri="{FF2B5EF4-FFF2-40B4-BE49-F238E27FC236}">
                <a16:creationId xmlns:a16="http://schemas.microsoft.com/office/drawing/2014/main" id="{973DC7FB-3248-44F6-9DCC-E22878355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63" y="1109663"/>
            <a:ext cx="6013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SzPct val="50000"/>
            </a:pPr>
            <a:r>
              <a:rPr lang="en-US" altLang="en-US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What change Spark has brought in?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13325-41E5-44B2-A5BA-5C4CC523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b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Spark  Vs Hadoop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F861DF2-4F3D-432A-9D64-6C60D2B9E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787656"/>
              </p:ext>
            </p:extLst>
          </p:nvPr>
        </p:nvGraphicFramePr>
        <p:xfrm>
          <a:off x="1828800" y="2133600"/>
          <a:ext cx="8534400" cy="194761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1360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en-I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Spark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en-I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Hadoop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6251">
                <a:tc>
                  <a:txBody>
                    <a:bodyPr/>
                    <a:lstStyle/>
                    <a:p>
                      <a:r>
                        <a:rPr lang="en-I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  <a:endParaRPr lang="en-IN" sz="16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Faster and general purpose data processing engine. 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§"/>
                      </a:pPr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Handles batch as well real time processing.</a:t>
                      </a:r>
                      <a:endParaRPr lang="en-IN" sz="18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marL="285750" indent="-285750" algn="l" defTabSz="914377" rtl="0" eaLnBrk="1" latinLnBrk="0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Processes structured and unstructured data that are stored in HDFS.</a:t>
                      </a:r>
                    </a:p>
                    <a:p>
                      <a:pPr marL="285750" indent="-285750" algn="l" defTabSz="914377" rtl="0" eaLnBrk="1" latinLnBrk="0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Handles only batch processing.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0A2E-A6A9-421E-A11A-B0F11D8D6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b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Spark  Vs Hadoop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45596CC-84AD-4284-B118-6DB6DE45A359}"/>
              </a:ext>
            </a:extLst>
          </p:cNvPr>
          <p:cNvGraphicFramePr>
            <a:graphicFrameLocks noGrp="1"/>
          </p:cNvGraphicFramePr>
          <p:nvPr/>
        </p:nvGraphicFramePr>
        <p:xfrm>
          <a:off x="1905000" y="1828800"/>
          <a:ext cx="8534400" cy="2819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6349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en-I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Spark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en-I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Hadoop</a:t>
                      </a: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3051">
                <a:tc>
                  <a:txBody>
                    <a:bodyPr/>
                    <a:lstStyle/>
                    <a:p>
                      <a:pPr marL="0" indent="0" algn="l" defTabSz="914377" rtl="0" eaLnBrk="1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IN" sz="16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Speed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marL="285750" indent="-285750" algn="l" defTabSz="914377" rtl="0" eaLnBrk="1" latinLnBrk="0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Run programs up to 100x faster than Hadoop MapReduce in memory, or 10x faster on disk.</a:t>
                      </a:r>
                    </a:p>
                    <a:p>
                      <a:pPr marL="285750" indent="-285750" algn="l" defTabSz="914377" rtl="0" eaLnBrk="1" latinLnBrk="0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Reducing the number of read/write cycle to disk and storing intermediate data in-memory.</a:t>
                      </a:r>
                    </a:p>
                  </a:txBody>
                  <a:tcPr marT="45727" marB="45727"/>
                </a:tc>
                <a:tc>
                  <a:txBody>
                    <a:bodyPr/>
                    <a:lstStyle/>
                    <a:p>
                      <a:pPr marL="285750" marR="0" lvl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Reads and writes from disk and that slows down the processing speed.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endParaRPr lang="en-IN" sz="1400" dirty="0">
                        <a:effectLst/>
                      </a:endParaRPr>
                    </a:p>
                  </a:txBody>
                  <a:tcPr marT="45727" marB="4572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C4590-4207-43EE-9280-DBEC3B83B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br>
              <a:rPr lang="en-I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Spark  Vs Hadoop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12C103-B39A-4868-8764-6A9BCAD68A67}"/>
              </a:ext>
            </a:extLst>
          </p:cNvPr>
          <p:cNvGraphicFramePr>
            <a:graphicFrameLocks noGrp="1"/>
          </p:cNvGraphicFramePr>
          <p:nvPr/>
        </p:nvGraphicFramePr>
        <p:xfrm>
          <a:off x="1828800" y="2667000"/>
          <a:ext cx="8534400" cy="127978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508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627" marB="45627"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Spark</a:t>
                      </a:r>
                    </a:p>
                  </a:txBody>
                  <a:tcPr marT="45627" marB="45627"/>
                </a:tc>
                <a:tc>
                  <a:txBody>
                    <a:bodyPr/>
                    <a:lstStyle/>
                    <a:p>
                      <a:pPr marL="0" algn="l" defTabSz="914377" rtl="0" eaLnBrk="1" latinLnBrk="0" hangingPunct="1"/>
                      <a:r>
                        <a:rPr lang="en-IN" sz="18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Hadoop</a:t>
                      </a:r>
                    </a:p>
                  </a:txBody>
                  <a:tcPr marT="45627" marB="4562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017">
                <a:tc>
                  <a:txBody>
                    <a:bodyPr/>
                    <a:lstStyle/>
                    <a:p>
                      <a:pPr marL="0" indent="0" algn="l" defTabSz="914377" rtl="0" eaLnBrk="1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IN" sz="16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Difficulty</a:t>
                      </a:r>
                    </a:p>
                  </a:txBody>
                  <a:tcPr marT="45627" marB="45627"/>
                </a:tc>
                <a:tc>
                  <a:txBody>
                    <a:bodyPr/>
                    <a:lstStyle/>
                    <a:p>
                      <a:pPr marL="285750" marR="0" lvl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Provides high level operators. 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E.g.</a:t>
                      </a:r>
                      <a:r>
                        <a:rPr lang="en-IN" sz="180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filter, map</a:t>
                      </a:r>
                      <a:endParaRPr lang="en-IN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627" marB="45627"/>
                </a:tc>
                <a:tc>
                  <a:txBody>
                    <a:bodyPr/>
                    <a:lstStyle/>
                    <a:p>
                      <a:pPr marL="285750" marR="0" lvl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 high</a:t>
                      </a:r>
                      <a:r>
                        <a:rPr lang="en-IN" sz="180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level operators.</a:t>
                      </a:r>
                      <a:endParaRPr lang="en-IN" sz="18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285750" marR="0" lvl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Need to hand code each and every operation.</a:t>
                      </a:r>
                    </a:p>
                  </a:txBody>
                  <a:tcPr marT="45627" marB="4562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Title Master">
  <a:themeElements>
    <a:clrScheme name="Custom 1">
      <a:dk1>
        <a:srgbClr val="000000"/>
      </a:dk1>
      <a:lt1>
        <a:srgbClr val="FFFFFF"/>
      </a:lt1>
      <a:dk2>
        <a:srgbClr val="BDBDBD"/>
      </a:dk2>
      <a:lt2>
        <a:srgbClr val="959595"/>
      </a:lt2>
      <a:accent1>
        <a:srgbClr val="00FF00"/>
      </a:accent1>
      <a:accent2>
        <a:srgbClr val="00D600"/>
      </a:accent2>
      <a:accent3>
        <a:srgbClr val="005309"/>
      </a:accent3>
      <a:accent4>
        <a:srgbClr val="BDBDBD"/>
      </a:accent4>
      <a:accent5>
        <a:srgbClr val="959595"/>
      </a:accent5>
      <a:accent6>
        <a:srgbClr val="5A5A5A"/>
      </a:accent6>
      <a:hlink>
        <a:srgbClr val="00D600"/>
      </a:hlink>
      <a:folHlink>
        <a:srgbClr val="005309"/>
      </a:folHlink>
    </a:clrScheme>
    <a:fontScheme name="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KM_PPT_Course Name_Template" id="{8AD66D50-9E55-4488-A238-A745B68698FC}" vid="{FDDB12F5-A3DF-4DEB-B6BC-72B63CDD83D2}"/>
    </a:ext>
  </a:extLst>
</a:theme>
</file>

<file path=ppt/theme/theme2.xml><?xml version="1.0" encoding="utf-8"?>
<a:theme xmlns:a="http://schemas.openxmlformats.org/drawingml/2006/main" name="Content Layout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LKM_PPT_Course Name_Template" id="{8AD66D50-9E55-4488-A238-A745B68698FC}" vid="{82B79CEE-4A1B-41A3-BEA8-07360FCCA4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27F44C44B1724A8E483E61CB911426" ma:contentTypeVersion="10" ma:contentTypeDescription="Create a new document." ma:contentTypeScope="" ma:versionID="2beac86c556cc7223e3d43b1bf57227e">
  <xsd:schema xmlns:xsd="http://www.w3.org/2001/XMLSchema" xmlns:xs="http://www.w3.org/2001/XMLSchema" xmlns:p="http://schemas.microsoft.com/office/2006/metadata/properties" xmlns:ns2="c0683136-72b5-46e5-b4dd-3902861e6373" xmlns:ns3="9dab7b6f-c0ca-4100-8908-944a9294f3cf" targetNamespace="http://schemas.microsoft.com/office/2006/metadata/properties" ma:root="true" ma:fieldsID="353ffbde67604d29b635495168b118db" ns2:_="" ns3:_="">
    <xsd:import namespace="c0683136-72b5-46e5-b4dd-3902861e6373"/>
    <xsd:import namespace="9dab7b6f-c0ca-4100-8908-944a9294f3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683136-72b5-46e5-b4dd-3902861e63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ab7b6f-c0ca-4100-8908-944a9294f3c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dab7b6f-c0ca-4100-8908-944a9294f3cf">
      <UserInfo>
        <DisplayName>Deshpande, Gauri M.</DisplayName>
        <AccountId>159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0E2437-D3D6-4004-B1C5-7B3EE577BC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683136-72b5-46e5-b4dd-3902861e6373"/>
    <ds:schemaRef ds:uri="9dab7b6f-c0ca-4100-8908-944a9294f3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EDFF0A-8904-42B6-AEB2-7C60372CB2F4}">
  <ds:schemaRefs>
    <ds:schemaRef ds:uri="http://schemas.microsoft.com/office/infopath/2007/PartnerControls"/>
    <ds:schemaRef ds:uri="6cbd076a-8c82-476d-a438-b0848148edec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16e4b277-168d-4e8a-920f-fa2fc8e6f609"/>
    <ds:schemaRef ds:uri="http://purl.org/dc/dcmitype/"/>
    <ds:schemaRef ds:uri="http://schemas.microsoft.com/office/2006/metadata/properties"/>
    <ds:schemaRef ds:uri="http://www.w3.org/XML/1998/namespace"/>
    <ds:schemaRef ds:uri="http://purl.org/dc/elements/1.1/"/>
    <ds:schemaRef ds:uri="07903016-4f2b-4030-9f6b-e99d19afb5d6"/>
    <ds:schemaRef ds:uri="9dab7b6f-c0ca-4100-8908-944a9294f3cf"/>
  </ds:schemaRefs>
</ds:datastoreItem>
</file>

<file path=customXml/itemProps3.xml><?xml version="1.0" encoding="utf-8"?>
<ds:datastoreItem xmlns:ds="http://schemas.openxmlformats.org/officeDocument/2006/customXml" ds:itemID="{FECC16AD-5AB1-487F-940F-F019EE4EE2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LKM_PPT_Course Name_Template</Template>
  <TotalTime>507</TotalTime>
  <Words>641</Words>
  <Application>Microsoft Office PowerPoint</Application>
  <PresentationFormat>Widescreen</PresentationFormat>
  <Paragraphs>126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Black</vt:lpstr>
      <vt:lpstr>Courier New</vt:lpstr>
      <vt:lpstr>Graphik</vt:lpstr>
      <vt:lpstr>Graphik Regular</vt:lpstr>
      <vt:lpstr>Times New Roman</vt:lpstr>
      <vt:lpstr>Wingdings</vt:lpstr>
      <vt:lpstr>Title Master</vt:lpstr>
      <vt:lpstr>Content Layouts</vt:lpstr>
      <vt:lpstr>PowerPoint Presentation</vt:lpstr>
      <vt:lpstr>PowerPoint Presentation</vt:lpstr>
      <vt:lpstr>  What is Spark ?</vt:lpstr>
      <vt:lpstr>  Why Spark ?</vt:lpstr>
      <vt:lpstr>  Spark  Vs Hadoop</vt:lpstr>
      <vt:lpstr>PowerPoint Presentation</vt:lpstr>
      <vt:lpstr>  Spark  Vs Hadoop </vt:lpstr>
      <vt:lpstr>  Spark  Vs Hadoop </vt:lpstr>
      <vt:lpstr>  Spark  Vs Hadoop</vt:lpstr>
      <vt:lpstr>    Spark  Vs Hadoop 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Name</dc:title>
  <dc:creator>Yogasundaram, Karthigayen</dc:creator>
  <cp:lastModifiedBy>Ranjan, Alok</cp:lastModifiedBy>
  <cp:revision>19</cp:revision>
  <dcterms:created xsi:type="dcterms:W3CDTF">2020-09-14T07:46:07Z</dcterms:created>
  <dcterms:modified xsi:type="dcterms:W3CDTF">2025-03-25T16:55:03Z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0x010100FE27F44C44B1724A8E483E61CB911426</vt:lpwstr>
  </property>
</Properties>
</file>